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2" r:id="rId10"/>
    <p:sldId id="273" r:id="rId11"/>
    <p:sldId id="268" r:id="rId12"/>
    <p:sldId id="270" r:id="rId13"/>
    <p:sldId id="271" r:id="rId14"/>
    <p:sldId id="274" r:id="rId15"/>
    <p:sldId id="267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ata\TEXTS\papers\hertsen25\schet\profz0_PDTQ_3re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69909381252514E-2"/>
          <c:y val="4.3934956217057432E-2"/>
          <c:w val="0.89851323774656799"/>
          <c:h val="0.869262839133431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profz0_PDT_rez!$C$12832:$C$14559</c:f>
              <c:numCache>
                <c:formatCode>0.00</c:formatCode>
                <c:ptCount val="1728"/>
                <c:pt idx="0">
                  <c:v>0.2</c:v>
                </c:pt>
                <c:pt idx="1">
                  <c:v>1.2</c:v>
                </c:pt>
                <c:pt idx="2">
                  <c:v>2.2000000000000002</c:v>
                </c:pt>
                <c:pt idx="3">
                  <c:v>3.2</c:v>
                </c:pt>
                <c:pt idx="4">
                  <c:v>4.2</c:v>
                </c:pt>
                <c:pt idx="5">
                  <c:v>5.2</c:v>
                </c:pt>
                <c:pt idx="6">
                  <c:v>6.2</c:v>
                </c:pt>
                <c:pt idx="7">
                  <c:v>7.2</c:v>
                </c:pt>
                <c:pt idx="8">
                  <c:v>8.1999999999999993</c:v>
                </c:pt>
                <c:pt idx="9">
                  <c:v>9.1999999999999993</c:v>
                </c:pt>
                <c:pt idx="10">
                  <c:v>10.199999999999999</c:v>
                </c:pt>
                <c:pt idx="11">
                  <c:v>11.2</c:v>
                </c:pt>
                <c:pt idx="12">
                  <c:v>12.2</c:v>
                </c:pt>
                <c:pt idx="13">
                  <c:v>13.2</c:v>
                </c:pt>
                <c:pt idx="14">
                  <c:v>14.2</c:v>
                </c:pt>
                <c:pt idx="15">
                  <c:v>15.2</c:v>
                </c:pt>
                <c:pt idx="16">
                  <c:v>16.2</c:v>
                </c:pt>
                <c:pt idx="17">
                  <c:v>17.2</c:v>
                </c:pt>
                <c:pt idx="18">
                  <c:v>18.2</c:v>
                </c:pt>
                <c:pt idx="19">
                  <c:v>19.2</c:v>
                </c:pt>
                <c:pt idx="20">
                  <c:v>20.2</c:v>
                </c:pt>
                <c:pt idx="21">
                  <c:v>21.2</c:v>
                </c:pt>
                <c:pt idx="22">
                  <c:v>22.2</c:v>
                </c:pt>
                <c:pt idx="23">
                  <c:v>23.2</c:v>
                </c:pt>
                <c:pt idx="24">
                  <c:v>24.2</c:v>
                </c:pt>
                <c:pt idx="25">
                  <c:v>25.2</c:v>
                </c:pt>
                <c:pt idx="26">
                  <c:v>26.2</c:v>
                </c:pt>
                <c:pt idx="27">
                  <c:v>27.2</c:v>
                </c:pt>
                <c:pt idx="28">
                  <c:v>28.2</c:v>
                </c:pt>
                <c:pt idx="29">
                  <c:v>29.2</c:v>
                </c:pt>
                <c:pt idx="30">
                  <c:v>30.2</c:v>
                </c:pt>
                <c:pt idx="31">
                  <c:v>31.2</c:v>
                </c:pt>
                <c:pt idx="32">
                  <c:v>32.200000000000003</c:v>
                </c:pt>
                <c:pt idx="33">
                  <c:v>33.200000000000003</c:v>
                </c:pt>
                <c:pt idx="34">
                  <c:v>34.200000000000003</c:v>
                </c:pt>
                <c:pt idx="35">
                  <c:v>35.200000000000003</c:v>
                </c:pt>
                <c:pt idx="36">
                  <c:v>36.200000000000003</c:v>
                </c:pt>
                <c:pt idx="37">
                  <c:v>37.200000000000003</c:v>
                </c:pt>
                <c:pt idx="38">
                  <c:v>38.200000000000003</c:v>
                </c:pt>
                <c:pt idx="39">
                  <c:v>39.200000000000003</c:v>
                </c:pt>
                <c:pt idx="40">
                  <c:v>40.200000000000003</c:v>
                </c:pt>
                <c:pt idx="41">
                  <c:v>41.2</c:v>
                </c:pt>
                <c:pt idx="42">
                  <c:v>42.2</c:v>
                </c:pt>
                <c:pt idx="43">
                  <c:v>43.2</c:v>
                </c:pt>
                <c:pt idx="44">
                  <c:v>44.2</c:v>
                </c:pt>
                <c:pt idx="45">
                  <c:v>45.2</c:v>
                </c:pt>
                <c:pt idx="46">
                  <c:v>46.2</c:v>
                </c:pt>
                <c:pt idx="47">
                  <c:v>47.2</c:v>
                </c:pt>
                <c:pt idx="48">
                  <c:v>48.2</c:v>
                </c:pt>
                <c:pt idx="49">
                  <c:v>49.2</c:v>
                </c:pt>
                <c:pt idx="50">
                  <c:v>50.2</c:v>
                </c:pt>
                <c:pt idx="51">
                  <c:v>51.2</c:v>
                </c:pt>
                <c:pt idx="52">
                  <c:v>52.2</c:v>
                </c:pt>
                <c:pt idx="53">
                  <c:v>53.2</c:v>
                </c:pt>
                <c:pt idx="54">
                  <c:v>54.2</c:v>
                </c:pt>
                <c:pt idx="55">
                  <c:v>55.2</c:v>
                </c:pt>
                <c:pt idx="56">
                  <c:v>56.2</c:v>
                </c:pt>
                <c:pt idx="57">
                  <c:v>57.2</c:v>
                </c:pt>
                <c:pt idx="58">
                  <c:v>58.2</c:v>
                </c:pt>
                <c:pt idx="59">
                  <c:v>59.2</c:v>
                </c:pt>
                <c:pt idx="60">
                  <c:v>60.2</c:v>
                </c:pt>
                <c:pt idx="61">
                  <c:v>61.2</c:v>
                </c:pt>
                <c:pt idx="62">
                  <c:v>62.2</c:v>
                </c:pt>
                <c:pt idx="63">
                  <c:v>63.2</c:v>
                </c:pt>
                <c:pt idx="64">
                  <c:v>64.2</c:v>
                </c:pt>
                <c:pt idx="65">
                  <c:v>65.2</c:v>
                </c:pt>
                <c:pt idx="66">
                  <c:v>66.2</c:v>
                </c:pt>
                <c:pt idx="67">
                  <c:v>67.2</c:v>
                </c:pt>
                <c:pt idx="68">
                  <c:v>68.2</c:v>
                </c:pt>
                <c:pt idx="69">
                  <c:v>69.2</c:v>
                </c:pt>
                <c:pt idx="70">
                  <c:v>70.2</c:v>
                </c:pt>
                <c:pt idx="71">
                  <c:v>71.2</c:v>
                </c:pt>
                <c:pt idx="72">
                  <c:v>72.2</c:v>
                </c:pt>
                <c:pt idx="73">
                  <c:v>73.2</c:v>
                </c:pt>
                <c:pt idx="74">
                  <c:v>74.2</c:v>
                </c:pt>
                <c:pt idx="75">
                  <c:v>75.2</c:v>
                </c:pt>
                <c:pt idx="76">
                  <c:v>76.2</c:v>
                </c:pt>
                <c:pt idx="77">
                  <c:v>77.2</c:v>
                </c:pt>
                <c:pt idx="78">
                  <c:v>78.2</c:v>
                </c:pt>
                <c:pt idx="79">
                  <c:v>79.2</c:v>
                </c:pt>
                <c:pt idx="80">
                  <c:v>80.2</c:v>
                </c:pt>
                <c:pt idx="81">
                  <c:v>81.2</c:v>
                </c:pt>
                <c:pt idx="82">
                  <c:v>82.2</c:v>
                </c:pt>
                <c:pt idx="83">
                  <c:v>83.2</c:v>
                </c:pt>
                <c:pt idx="84">
                  <c:v>84.2</c:v>
                </c:pt>
                <c:pt idx="85">
                  <c:v>85.2</c:v>
                </c:pt>
                <c:pt idx="86">
                  <c:v>86.2</c:v>
                </c:pt>
                <c:pt idx="87">
                  <c:v>87.2</c:v>
                </c:pt>
                <c:pt idx="88">
                  <c:v>88.2</c:v>
                </c:pt>
                <c:pt idx="89">
                  <c:v>89.2</c:v>
                </c:pt>
                <c:pt idx="91">
                  <c:v>0.2</c:v>
                </c:pt>
                <c:pt idx="92">
                  <c:v>1.2</c:v>
                </c:pt>
                <c:pt idx="93">
                  <c:v>2.2000000000000002</c:v>
                </c:pt>
                <c:pt idx="94">
                  <c:v>3.2</c:v>
                </c:pt>
                <c:pt idx="95">
                  <c:v>4.2</c:v>
                </c:pt>
                <c:pt idx="96">
                  <c:v>5.2</c:v>
                </c:pt>
                <c:pt idx="97">
                  <c:v>6.2</c:v>
                </c:pt>
                <c:pt idx="98">
                  <c:v>7.2</c:v>
                </c:pt>
                <c:pt idx="99">
                  <c:v>8.1999999999999993</c:v>
                </c:pt>
                <c:pt idx="100">
                  <c:v>9.1999999999999993</c:v>
                </c:pt>
                <c:pt idx="101">
                  <c:v>10.199999999999999</c:v>
                </c:pt>
                <c:pt idx="102">
                  <c:v>11.2</c:v>
                </c:pt>
                <c:pt idx="103">
                  <c:v>12.2</c:v>
                </c:pt>
                <c:pt idx="104">
                  <c:v>13.2</c:v>
                </c:pt>
                <c:pt idx="105">
                  <c:v>14.2</c:v>
                </c:pt>
                <c:pt idx="106">
                  <c:v>15.2</c:v>
                </c:pt>
                <c:pt idx="107">
                  <c:v>16.2</c:v>
                </c:pt>
                <c:pt idx="108">
                  <c:v>17.2</c:v>
                </c:pt>
                <c:pt idx="109">
                  <c:v>18.2</c:v>
                </c:pt>
                <c:pt idx="110">
                  <c:v>19.2</c:v>
                </c:pt>
                <c:pt idx="111">
                  <c:v>20.2</c:v>
                </c:pt>
                <c:pt idx="112">
                  <c:v>21.2</c:v>
                </c:pt>
                <c:pt idx="113">
                  <c:v>22.2</c:v>
                </c:pt>
                <c:pt idx="114">
                  <c:v>23.2</c:v>
                </c:pt>
                <c:pt idx="115">
                  <c:v>24.2</c:v>
                </c:pt>
                <c:pt idx="116">
                  <c:v>25.2</c:v>
                </c:pt>
                <c:pt idx="117">
                  <c:v>26.2</c:v>
                </c:pt>
                <c:pt idx="118">
                  <c:v>27.2</c:v>
                </c:pt>
                <c:pt idx="119">
                  <c:v>28.2</c:v>
                </c:pt>
                <c:pt idx="120">
                  <c:v>29.2</c:v>
                </c:pt>
                <c:pt idx="121">
                  <c:v>30.2</c:v>
                </c:pt>
                <c:pt idx="122">
                  <c:v>31.2</c:v>
                </c:pt>
                <c:pt idx="123">
                  <c:v>32.200000000000003</c:v>
                </c:pt>
                <c:pt idx="124">
                  <c:v>33.200000000000003</c:v>
                </c:pt>
                <c:pt idx="125">
                  <c:v>34.200000000000003</c:v>
                </c:pt>
                <c:pt idx="126">
                  <c:v>35.200000000000003</c:v>
                </c:pt>
                <c:pt idx="127">
                  <c:v>36.200000000000003</c:v>
                </c:pt>
                <c:pt idx="128">
                  <c:v>37.200000000000003</c:v>
                </c:pt>
                <c:pt idx="129">
                  <c:v>38.200000000000003</c:v>
                </c:pt>
                <c:pt idx="130">
                  <c:v>39.200000000000003</c:v>
                </c:pt>
                <c:pt idx="131">
                  <c:v>40.200000000000003</c:v>
                </c:pt>
                <c:pt idx="132">
                  <c:v>41.2</c:v>
                </c:pt>
                <c:pt idx="133">
                  <c:v>42.2</c:v>
                </c:pt>
                <c:pt idx="134">
                  <c:v>43.2</c:v>
                </c:pt>
                <c:pt idx="135">
                  <c:v>44.2</c:v>
                </c:pt>
                <c:pt idx="136">
                  <c:v>45.2</c:v>
                </c:pt>
                <c:pt idx="137">
                  <c:v>46.2</c:v>
                </c:pt>
                <c:pt idx="138">
                  <c:v>47.2</c:v>
                </c:pt>
                <c:pt idx="139">
                  <c:v>48.2</c:v>
                </c:pt>
                <c:pt idx="140">
                  <c:v>49.2</c:v>
                </c:pt>
                <c:pt idx="141">
                  <c:v>50.2</c:v>
                </c:pt>
                <c:pt idx="142">
                  <c:v>51.2</c:v>
                </c:pt>
                <c:pt idx="143">
                  <c:v>52.2</c:v>
                </c:pt>
                <c:pt idx="144">
                  <c:v>53.2</c:v>
                </c:pt>
                <c:pt idx="145">
                  <c:v>54.2</c:v>
                </c:pt>
                <c:pt idx="146">
                  <c:v>55.2</c:v>
                </c:pt>
                <c:pt idx="147">
                  <c:v>56.2</c:v>
                </c:pt>
                <c:pt idx="148">
                  <c:v>57.2</c:v>
                </c:pt>
                <c:pt idx="149">
                  <c:v>58.2</c:v>
                </c:pt>
                <c:pt idx="150">
                  <c:v>59.2</c:v>
                </c:pt>
                <c:pt idx="151">
                  <c:v>60.2</c:v>
                </c:pt>
                <c:pt idx="152">
                  <c:v>61.2</c:v>
                </c:pt>
                <c:pt idx="153">
                  <c:v>62.2</c:v>
                </c:pt>
                <c:pt idx="154">
                  <c:v>63.2</c:v>
                </c:pt>
                <c:pt idx="155">
                  <c:v>64.2</c:v>
                </c:pt>
                <c:pt idx="156">
                  <c:v>65.2</c:v>
                </c:pt>
                <c:pt idx="157">
                  <c:v>66.2</c:v>
                </c:pt>
                <c:pt idx="158">
                  <c:v>67.2</c:v>
                </c:pt>
                <c:pt idx="159">
                  <c:v>68.2</c:v>
                </c:pt>
                <c:pt idx="160">
                  <c:v>69.2</c:v>
                </c:pt>
                <c:pt idx="161">
                  <c:v>70.2</c:v>
                </c:pt>
                <c:pt idx="162">
                  <c:v>71.2</c:v>
                </c:pt>
                <c:pt idx="163">
                  <c:v>72.2</c:v>
                </c:pt>
                <c:pt idx="164">
                  <c:v>73.2</c:v>
                </c:pt>
                <c:pt idx="165">
                  <c:v>74.2</c:v>
                </c:pt>
                <c:pt idx="166">
                  <c:v>75.2</c:v>
                </c:pt>
                <c:pt idx="167">
                  <c:v>76.2</c:v>
                </c:pt>
                <c:pt idx="168">
                  <c:v>77.2</c:v>
                </c:pt>
                <c:pt idx="169">
                  <c:v>78.2</c:v>
                </c:pt>
                <c:pt idx="170">
                  <c:v>79.2</c:v>
                </c:pt>
                <c:pt idx="171">
                  <c:v>80.2</c:v>
                </c:pt>
                <c:pt idx="172">
                  <c:v>81.2</c:v>
                </c:pt>
                <c:pt idx="173">
                  <c:v>82.2</c:v>
                </c:pt>
                <c:pt idx="174">
                  <c:v>83.2</c:v>
                </c:pt>
                <c:pt idx="175">
                  <c:v>84.2</c:v>
                </c:pt>
                <c:pt idx="176">
                  <c:v>85.2</c:v>
                </c:pt>
                <c:pt idx="177">
                  <c:v>86.2</c:v>
                </c:pt>
                <c:pt idx="178">
                  <c:v>87.2</c:v>
                </c:pt>
                <c:pt idx="179">
                  <c:v>88.2</c:v>
                </c:pt>
                <c:pt idx="180">
                  <c:v>89.2</c:v>
                </c:pt>
                <c:pt idx="182">
                  <c:v>0.2</c:v>
                </c:pt>
                <c:pt idx="183">
                  <c:v>1.2</c:v>
                </c:pt>
                <c:pt idx="184">
                  <c:v>2.2000000000000002</c:v>
                </c:pt>
                <c:pt idx="185">
                  <c:v>3.2</c:v>
                </c:pt>
                <c:pt idx="186">
                  <c:v>4.2</c:v>
                </c:pt>
                <c:pt idx="187">
                  <c:v>5.2</c:v>
                </c:pt>
                <c:pt idx="188">
                  <c:v>6.2</c:v>
                </c:pt>
                <c:pt idx="189">
                  <c:v>7.2</c:v>
                </c:pt>
                <c:pt idx="190">
                  <c:v>8.1999999999999993</c:v>
                </c:pt>
                <c:pt idx="191">
                  <c:v>9.1999999999999993</c:v>
                </c:pt>
                <c:pt idx="192">
                  <c:v>10.199999999999999</c:v>
                </c:pt>
                <c:pt idx="193">
                  <c:v>11.2</c:v>
                </c:pt>
                <c:pt idx="194">
                  <c:v>12.2</c:v>
                </c:pt>
                <c:pt idx="195">
                  <c:v>13.2</c:v>
                </c:pt>
                <c:pt idx="196">
                  <c:v>14.2</c:v>
                </c:pt>
                <c:pt idx="197">
                  <c:v>15.2</c:v>
                </c:pt>
                <c:pt idx="198">
                  <c:v>16.2</c:v>
                </c:pt>
                <c:pt idx="199">
                  <c:v>17.2</c:v>
                </c:pt>
                <c:pt idx="200">
                  <c:v>18.2</c:v>
                </c:pt>
                <c:pt idx="201">
                  <c:v>19.2</c:v>
                </c:pt>
                <c:pt idx="202">
                  <c:v>20.2</c:v>
                </c:pt>
                <c:pt idx="203">
                  <c:v>21.2</c:v>
                </c:pt>
                <c:pt idx="204">
                  <c:v>22.2</c:v>
                </c:pt>
                <c:pt idx="205">
                  <c:v>23.2</c:v>
                </c:pt>
                <c:pt idx="206">
                  <c:v>24.2</c:v>
                </c:pt>
                <c:pt idx="207">
                  <c:v>25.2</c:v>
                </c:pt>
                <c:pt idx="208">
                  <c:v>26.2</c:v>
                </c:pt>
                <c:pt idx="209">
                  <c:v>27.2</c:v>
                </c:pt>
                <c:pt idx="210">
                  <c:v>28.2</c:v>
                </c:pt>
                <c:pt idx="211">
                  <c:v>29.2</c:v>
                </c:pt>
                <c:pt idx="212">
                  <c:v>30.2</c:v>
                </c:pt>
                <c:pt idx="213">
                  <c:v>31.2</c:v>
                </c:pt>
                <c:pt idx="214">
                  <c:v>32.200000000000003</c:v>
                </c:pt>
                <c:pt idx="215">
                  <c:v>33.200000000000003</c:v>
                </c:pt>
                <c:pt idx="216">
                  <c:v>34.200000000000003</c:v>
                </c:pt>
                <c:pt idx="217">
                  <c:v>35.200000000000003</c:v>
                </c:pt>
                <c:pt idx="218">
                  <c:v>36.200000000000003</c:v>
                </c:pt>
                <c:pt idx="219">
                  <c:v>37.200000000000003</c:v>
                </c:pt>
                <c:pt idx="220">
                  <c:v>38.200000000000003</c:v>
                </c:pt>
                <c:pt idx="221">
                  <c:v>39.200000000000003</c:v>
                </c:pt>
                <c:pt idx="222">
                  <c:v>40.200000000000003</c:v>
                </c:pt>
                <c:pt idx="223">
                  <c:v>41.2</c:v>
                </c:pt>
                <c:pt idx="224">
                  <c:v>42.2</c:v>
                </c:pt>
                <c:pt idx="225">
                  <c:v>43.2</c:v>
                </c:pt>
                <c:pt idx="226">
                  <c:v>44.2</c:v>
                </c:pt>
                <c:pt idx="227">
                  <c:v>45.2</c:v>
                </c:pt>
                <c:pt idx="228">
                  <c:v>46.2</c:v>
                </c:pt>
                <c:pt idx="229">
                  <c:v>47.2</c:v>
                </c:pt>
                <c:pt idx="230">
                  <c:v>48.2</c:v>
                </c:pt>
                <c:pt idx="231">
                  <c:v>49.2</c:v>
                </c:pt>
                <c:pt idx="232">
                  <c:v>50.2</c:v>
                </c:pt>
                <c:pt idx="233">
                  <c:v>51.2</c:v>
                </c:pt>
                <c:pt idx="234">
                  <c:v>52.2</c:v>
                </c:pt>
                <c:pt idx="235">
                  <c:v>53.2</c:v>
                </c:pt>
                <c:pt idx="236">
                  <c:v>54.2</c:v>
                </c:pt>
                <c:pt idx="237">
                  <c:v>55.2</c:v>
                </c:pt>
                <c:pt idx="238">
                  <c:v>56.2</c:v>
                </c:pt>
                <c:pt idx="239">
                  <c:v>57.2</c:v>
                </c:pt>
                <c:pt idx="240">
                  <c:v>58.2</c:v>
                </c:pt>
                <c:pt idx="241">
                  <c:v>59.2</c:v>
                </c:pt>
                <c:pt idx="242">
                  <c:v>60.2</c:v>
                </c:pt>
                <c:pt idx="243">
                  <c:v>61.2</c:v>
                </c:pt>
                <c:pt idx="244">
                  <c:v>62.2</c:v>
                </c:pt>
                <c:pt idx="245">
                  <c:v>63.2</c:v>
                </c:pt>
                <c:pt idx="246">
                  <c:v>64.2</c:v>
                </c:pt>
                <c:pt idx="247">
                  <c:v>65.2</c:v>
                </c:pt>
                <c:pt idx="248">
                  <c:v>66.2</c:v>
                </c:pt>
                <c:pt idx="249">
                  <c:v>67.2</c:v>
                </c:pt>
                <c:pt idx="250">
                  <c:v>68.2</c:v>
                </c:pt>
                <c:pt idx="251">
                  <c:v>69.2</c:v>
                </c:pt>
                <c:pt idx="252">
                  <c:v>70.2</c:v>
                </c:pt>
                <c:pt idx="253">
                  <c:v>71.2</c:v>
                </c:pt>
                <c:pt idx="254">
                  <c:v>72.2</c:v>
                </c:pt>
                <c:pt idx="255">
                  <c:v>73.2</c:v>
                </c:pt>
                <c:pt idx="256">
                  <c:v>74.2</c:v>
                </c:pt>
                <c:pt idx="257">
                  <c:v>75.2</c:v>
                </c:pt>
                <c:pt idx="258">
                  <c:v>76.2</c:v>
                </c:pt>
                <c:pt idx="259">
                  <c:v>77.2</c:v>
                </c:pt>
                <c:pt idx="260">
                  <c:v>78.2</c:v>
                </c:pt>
                <c:pt idx="261">
                  <c:v>79.2</c:v>
                </c:pt>
                <c:pt idx="262">
                  <c:v>80.2</c:v>
                </c:pt>
                <c:pt idx="263">
                  <c:v>81.2</c:v>
                </c:pt>
                <c:pt idx="264">
                  <c:v>82.2</c:v>
                </c:pt>
                <c:pt idx="265">
                  <c:v>83.2</c:v>
                </c:pt>
                <c:pt idx="266">
                  <c:v>84.2</c:v>
                </c:pt>
                <c:pt idx="267">
                  <c:v>85.2</c:v>
                </c:pt>
                <c:pt idx="268">
                  <c:v>86.2</c:v>
                </c:pt>
                <c:pt idx="269">
                  <c:v>87.2</c:v>
                </c:pt>
                <c:pt idx="270">
                  <c:v>88.2</c:v>
                </c:pt>
                <c:pt idx="271">
                  <c:v>89.2</c:v>
                </c:pt>
                <c:pt idx="273">
                  <c:v>0.2</c:v>
                </c:pt>
                <c:pt idx="274">
                  <c:v>1.2</c:v>
                </c:pt>
                <c:pt idx="275">
                  <c:v>2.2000000000000002</c:v>
                </c:pt>
                <c:pt idx="276">
                  <c:v>3.2</c:v>
                </c:pt>
                <c:pt idx="277">
                  <c:v>4.2</c:v>
                </c:pt>
                <c:pt idx="278">
                  <c:v>5.2</c:v>
                </c:pt>
                <c:pt idx="279">
                  <c:v>6.2</c:v>
                </c:pt>
                <c:pt idx="280">
                  <c:v>7.2</c:v>
                </c:pt>
                <c:pt idx="281">
                  <c:v>8.1999999999999993</c:v>
                </c:pt>
                <c:pt idx="282">
                  <c:v>9.1999999999999993</c:v>
                </c:pt>
                <c:pt idx="283">
                  <c:v>10.199999999999999</c:v>
                </c:pt>
                <c:pt idx="284">
                  <c:v>11.2</c:v>
                </c:pt>
                <c:pt idx="285">
                  <c:v>12.2</c:v>
                </c:pt>
                <c:pt idx="286">
                  <c:v>13.2</c:v>
                </c:pt>
                <c:pt idx="287">
                  <c:v>14.2</c:v>
                </c:pt>
                <c:pt idx="288">
                  <c:v>15.2</c:v>
                </c:pt>
                <c:pt idx="289">
                  <c:v>16.2</c:v>
                </c:pt>
                <c:pt idx="290">
                  <c:v>17.2</c:v>
                </c:pt>
                <c:pt idx="291">
                  <c:v>18.2</c:v>
                </c:pt>
                <c:pt idx="292">
                  <c:v>19.2</c:v>
                </c:pt>
                <c:pt idx="293">
                  <c:v>20.2</c:v>
                </c:pt>
                <c:pt idx="294">
                  <c:v>21.2</c:v>
                </c:pt>
                <c:pt idx="295">
                  <c:v>22.2</c:v>
                </c:pt>
                <c:pt idx="296">
                  <c:v>23.2</c:v>
                </c:pt>
                <c:pt idx="297">
                  <c:v>24.2</c:v>
                </c:pt>
                <c:pt idx="298">
                  <c:v>25.2</c:v>
                </c:pt>
                <c:pt idx="299">
                  <c:v>26.2</c:v>
                </c:pt>
                <c:pt idx="300">
                  <c:v>27.2</c:v>
                </c:pt>
                <c:pt idx="301">
                  <c:v>28.2</c:v>
                </c:pt>
                <c:pt idx="302">
                  <c:v>29.2</c:v>
                </c:pt>
                <c:pt idx="303">
                  <c:v>30.2</c:v>
                </c:pt>
                <c:pt idx="304">
                  <c:v>31.2</c:v>
                </c:pt>
                <c:pt idx="305">
                  <c:v>32.200000000000003</c:v>
                </c:pt>
                <c:pt idx="306">
                  <c:v>33.200000000000003</c:v>
                </c:pt>
                <c:pt idx="307">
                  <c:v>34.200000000000003</c:v>
                </c:pt>
                <c:pt idx="308">
                  <c:v>35.200000000000003</c:v>
                </c:pt>
                <c:pt idx="309">
                  <c:v>36.200000000000003</c:v>
                </c:pt>
                <c:pt idx="310">
                  <c:v>37.200000000000003</c:v>
                </c:pt>
                <c:pt idx="311">
                  <c:v>38.200000000000003</c:v>
                </c:pt>
                <c:pt idx="312">
                  <c:v>39.200000000000003</c:v>
                </c:pt>
                <c:pt idx="313">
                  <c:v>40.200000000000003</c:v>
                </c:pt>
                <c:pt idx="314">
                  <c:v>41.2</c:v>
                </c:pt>
                <c:pt idx="315">
                  <c:v>42.2</c:v>
                </c:pt>
                <c:pt idx="316">
                  <c:v>43.2</c:v>
                </c:pt>
                <c:pt idx="317">
                  <c:v>44.2</c:v>
                </c:pt>
                <c:pt idx="318">
                  <c:v>45.2</c:v>
                </c:pt>
                <c:pt idx="319">
                  <c:v>46.2</c:v>
                </c:pt>
                <c:pt idx="320">
                  <c:v>47.2</c:v>
                </c:pt>
                <c:pt idx="321">
                  <c:v>48.2</c:v>
                </c:pt>
                <c:pt idx="322">
                  <c:v>49.2</c:v>
                </c:pt>
                <c:pt idx="323">
                  <c:v>50.2</c:v>
                </c:pt>
                <c:pt idx="324">
                  <c:v>51.2</c:v>
                </c:pt>
                <c:pt idx="325">
                  <c:v>52.2</c:v>
                </c:pt>
                <c:pt idx="326">
                  <c:v>53.2</c:v>
                </c:pt>
                <c:pt idx="327">
                  <c:v>54.2</c:v>
                </c:pt>
                <c:pt idx="328">
                  <c:v>55.2</c:v>
                </c:pt>
                <c:pt idx="329">
                  <c:v>56.2</c:v>
                </c:pt>
                <c:pt idx="330">
                  <c:v>57.2</c:v>
                </c:pt>
                <c:pt idx="331">
                  <c:v>58.2</c:v>
                </c:pt>
                <c:pt idx="332">
                  <c:v>59.2</c:v>
                </c:pt>
                <c:pt idx="333">
                  <c:v>60.2</c:v>
                </c:pt>
                <c:pt idx="334">
                  <c:v>61.2</c:v>
                </c:pt>
                <c:pt idx="335">
                  <c:v>62.2</c:v>
                </c:pt>
                <c:pt idx="336">
                  <c:v>63.2</c:v>
                </c:pt>
                <c:pt idx="337">
                  <c:v>64.2</c:v>
                </c:pt>
                <c:pt idx="338">
                  <c:v>65.2</c:v>
                </c:pt>
                <c:pt idx="339">
                  <c:v>66.2</c:v>
                </c:pt>
                <c:pt idx="340">
                  <c:v>67.2</c:v>
                </c:pt>
                <c:pt idx="341">
                  <c:v>68.2</c:v>
                </c:pt>
                <c:pt idx="342">
                  <c:v>69.2</c:v>
                </c:pt>
                <c:pt idx="343">
                  <c:v>70.2</c:v>
                </c:pt>
                <c:pt idx="344">
                  <c:v>71.2</c:v>
                </c:pt>
                <c:pt idx="345">
                  <c:v>72.2</c:v>
                </c:pt>
                <c:pt idx="346">
                  <c:v>73.2</c:v>
                </c:pt>
                <c:pt idx="347">
                  <c:v>74.2</c:v>
                </c:pt>
                <c:pt idx="348">
                  <c:v>75.2</c:v>
                </c:pt>
                <c:pt idx="349">
                  <c:v>76.2</c:v>
                </c:pt>
                <c:pt idx="350">
                  <c:v>77.2</c:v>
                </c:pt>
                <c:pt idx="351">
                  <c:v>78.2</c:v>
                </c:pt>
                <c:pt idx="352">
                  <c:v>79.2</c:v>
                </c:pt>
                <c:pt idx="353">
                  <c:v>80.2</c:v>
                </c:pt>
                <c:pt idx="354">
                  <c:v>81.2</c:v>
                </c:pt>
                <c:pt idx="355">
                  <c:v>82.2</c:v>
                </c:pt>
                <c:pt idx="356">
                  <c:v>83.2</c:v>
                </c:pt>
                <c:pt idx="357">
                  <c:v>84.2</c:v>
                </c:pt>
                <c:pt idx="358">
                  <c:v>85.2</c:v>
                </c:pt>
                <c:pt idx="359">
                  <c:v>86.2</c:v>
                </c:pt>
                <c:pt idx="360">
                  <c:v>87.2</c:v>
                </c:pt>
                <c:pt idx="361">
                  <c:v>88.2</c:v>
                </c:pt>
                <c:pt idx="362">
                  <c:v>89.2</c:v>
                </c:pt>
                <c:pt idx="364">
                  <c:v>0.2</c:v>
                </c:pt>
                <c:pt idx="365">
                  <c:v>1.2</c:v>
                </c:pt>
                <c:pt idx="366">
                  <c:v>2.2000000000000002</c:v>
                </c:pt>
                <c:pt idx="367">
                  <c:v>3.2</c:v>
                </c:pt>
                <c:pt idx="368">
                  <c:v>4.2</c:v>
                </c:pt>
                <c:pt idx="369">
                  <c:v>5.2</c:v>
                </c:pt>
                <c:pt idx="370">
                  <c:v>6.2</c:v>
                </c:pt>
                <c:pt idx="371">
                  <c:v>7.2</c:v>
                </c:pt>
                <c:pt idx="372">
                  <c:v>8.1999999999999993</c:v>
                </c:pt>
                <c:pt idx="373">
                  <c:v>9.1999999999999993</c:v>
                </c:pt>
                <c:pt idx="374">
                  <c:v>10.199999999999999</c:v>
                </c:pt>
                <c:pt idx="375">
                  <c:v>11.2</c:v>
                </c:pt>
                <c:pt idx="376">
                  <c:v>12.2</c:v>
                </c:pt>
                <c:pt idx="377">
                  <c:v>13.2</c:v>
                </c:pt>
                <c:pt idx="378">
                  <c:v>14.2</c:v>
                </c:pt>
                <c:pt idx="379">
                  <c:v>15.2</c:v>
                </c:pt>
                <c:pt idx="380">
                  <c:v>16.2</c:v>
                </c:pt>
                <c:pt idx="381">
                  <c:v>17.2</c:v>
                </c:pt>
                <c:pt idx="382">
                  <c:v>18.2</c:v>
                </c:pt>
                <c:pt idx="383">
                  <c:v>19.2</c:v>
                </c:pt>
                <c:pt idx="384">
                  <c:v>20.2</c:v>
                </c:pt>
                <c:pt idx="385">
                  <c:v>21.2</c:v>
                </c:pt>
                <c:pt idx="386">
                  <c:v>22.2</c:v>
                </c:pt>
                <c:pt idx="387">
                  <c:v>23.2</c:v>
                </c:pt>
                <c:pt idx="388">
                  <c:v>24.2</c:v>
                </c:pt>
                <c:pt idx="389">
                  <c:v>25.2</c:v>
                </c:pt>
                <c:pt idx="390">
                  <c:v>26.2</c:v>
                </c:pt>
                <c:pt idx="391">
                  <c:v>27.2</c:v>
                </c:pt>
                <c:pt idx="392">
                  <c:v>28.2</c:v>
                </c:pt>
                <c:pt idx="393">
                  <c:v>29.2</c:v>
                </c:pt>
                <c:pt idx="394">
                  <c:v>30.2</c:v>
                </c:pt>
                <c:pt idx="395">
                  <c:v>31.2</c:v>
                </c:pt>
                <c:pt idx="396">
                  <c:v>32.200000000000003</c:v>
                </c:pt>
                <c:pt idx="397">
                  <c:v>33.200000000000003</c:v>
                </c:pt>
                <c:pt idx="398">
                  <c:v>34.200000000000003</c:v>
                </c:pt>
                <c:pt idx="399">
                  <c:v>35.200000000000003</c:v>
                </c:pt>
                <c:pt idx="400">
                  <c:v>36.200000000000003</c:v>
                </c:pt>
                <c:pt idx="401">
                  <c:v>37.200000000000003</c:v>
                </c:pt>
                <c:pt idx="402">
                  <c:v>38.200000000000003</c:v>
                </c:pt>
                <c:pt idx="403">
                  <c:v>39.200000000000003</c:v>
                </c:pt>
                <c:pt idx="404">
                  <c:v>40.200000000000003</c:v>
                </c:pt>
                <c:pt idx="405">
                  <c:v>41.2</c:v>
                </c:pt>
                <c:pt idx="406">
                  <c:v>42.2</c:v>
                </c:pt>
                <c:pt idx="407">
                  <c:v>43.2</c:v>
                </c:pt>
                <c:pt idx="408">
                  <c:v>44.2</c:v>
                </c:pt>
                <c:pt idx="409">
                  <c:v>45.2</c:v>
                </c:pt>
                <c:pt idx="410">
                  <c:v>46.2</c:v>
                </c:pt>
                <c:pt idx="411">
                  <c:v>47.2</c:v>
                </c:pt>
                <c:pt idx="412">
                  <c:v>48.2</c:v>
                </c:pt>
                <c:pt idx="413">
                  <c:v>49.2</c:v>
                </c:pt>
                <c:pt idx="414">
                  <c:v>50.2</c:v>
                </c:pt>
                <c:pt idx="415">
                  <c:v>51.2</c:v>
                </c:pt>
                <c:pt idx="416">
                  <c:v>52.2</c:v>
                </c:pt>
                <c:pt idx="417">
                  <c:v>53.2</c:v>
                </c:pt>
                <c:pt idx="418">
                  <c:v>54.2</c:v>
                </c:pt>
                <c:pt idx="419">
                  <c:v>55.2</c:v>
                </c:pt>
                <c:pt idx="420">
                  <c:v>56.2</c:v>
                </c:pt>
                <c:pt idx="421">
                  <c:v>57.2</c:v>
                </c:pt>
                <c:pt idx="422">
                  <c:v>58.2</c:v>
                </c:pt>
                <c:pt idx="423">
                  <c:v>59.2</c:v>
                </c:pt>
                <c:pt idx="424">
                  <c:v>60.2</c:v>
                </c:pt>
                <c:pt idx="425">
                  <c:v>61.2</c:v>
                </c:pt>
                <c:pt idx="426">
                  <c:v>62.2</c:v>
                </c:pt>
                <c:pt idx="427">
                  <c:v>63.2</c:v>
                </c:pt>
                <c:pt idx="428">
                  <c:v>64.2</c:v>
                </c:pt>
                <c:pt idx="429">
                  <c:v>65.2</c:v>
                </c:pt>
                <c:pt idx="430">
                  <c:v>66.2</c:v>
                </c:pt>
                <c:pt idx="431">
                  <c:v>67.2</c:v>
                </c:pt>
                <c:pt idx="432">
                  <c:v>68.2</c:v>
                </c:pt>
                <c:pt idx="433">
                  <c:v>69.2</c:v>
                </c:pt>
                <c:pt idx="434">
                  <c:v>70.2</c:v>
                </c:pt>
                <c:pt idx="435">
                  <c:v>71.2</c:v>
                </c:pt>
                <c:pt idx="436">
                  <c:v>72.2</c:v>
                </c:pt>
                <c:pt idx="437">
                  <c:v>73.2</c:v>
                </c:pt>
                <c:pt idx="438">
                  <c:v>74.2</c:v>
                </c:pt>
                <c:pt idx="439">
                  <c:v>75.2</c:v>
                </c:pt>
                <c:pt idx="440">
                  <c:v>76.2</c:v>
                </c:pt>
                <c:pt idx="441">
                  <c:v>77.2</c:v>
                </c:pt>
                <c:pt idx="442">
                  <c:v>78.2</c:v>
                </c:pt>
                <c:pt idx="443">
                  <c:v>79.2</c:v>
                </c:pt>
                <c:pt idx="444">
                  <c:v>80.2</c:v>
                </c:pt>
                <c:pt idx="445">
                  <c:v>81.2</c:v>
                </c:pt>
                <c:pt idx="446">
                  <c:v>82.2</c:v>
                </c:pt>
                <c:pt idx="447">
                  <c:v>83.2</c:v>
                </c:pt>
                <c:pt idx="448">
                  <c:v>84.2</c:v>
                </c:pt>
                <c:pt idx="449">
                  <c:v>85.2</c:v>
                </c:pt>
                <c:pt idx="450">
                  <c:v>86.2</c:v>
                </c:pt>
                <c:pt idx="451">
                  <c:v>87.2</c:v>
                </c:pt>
                <c:pt idx="452">
                  <c:v>88.2</c:v>
                </c:pt>
                <c:pt idx="453">
                  <c:v>89.2</c:v>
                </c:pt>
                <c:pt idx="455">
                  <c:v>0.2</c:v>
                </c:pt>
                <c:pt idx="456">
                  <c:v>1.2</c:v>
                </c:pt>
                <c:pt idx="457">
                  <c:v>2.2000000000000002</c:v>
                </c:pt>
                <c:pt idx="458">
                  <c:v>3.2</c:v>
                </c:pt>
                <c:pt idx="459">
                  <c:v>4.2</c:v>
                </c:pt>
                <c:pt idx="460">
                  <c:v>5.2</c:v>
                </c:pt>
                <c:pt idx="461">
                  <c:v>6.2</c:v>
                </c:pt>
                <c:pt idx="462">
                  <c:v>7.2</c:v>
                </c:pt>
                <c:pt idx="463">
                  <c:v>8.1999999999999993</c:v>
                </c:pt>
                <c:pt idx="464">
                  <c:v>9.1999999999999993</c:v>
                </c:pt>
                <c:pt idx="465">
                  <c:v>10.199999999999999</c:v>
                </c:pt>
                <c:pt idx="466">
                  <c:v>11.2</c:v>
                </c:pt>
                <c:pt idx="467">
                  <c:v>12.2</c:v>
                </c:pt>
                <c:pt idx="468">
                  <c:v>13.2</c:v>
                </c:pt>
                <c:pt idx="469">
                  <c:v>14.2</c:v>
                </c:pt>
                <c:pt idx="470">
                  <c:v>15.2</c:v>
                </c:pt>
                <c:pt idx="471">
                  <c:v>16.2</c:v>
                </c:pt>
                <c:pt idx="472">
                  <c:v>17.2</c:v>
                </c:pt>
                <c:pt idx="473">
                  <c:v>18.2</c:v>
                </c:pt>
                <c:pt idx="474">
                  <c:v>19.2</c:v>
                </c:pt>
                <c:pt idx="475">
                  <c:v>20.2</c:v>
                </c:pt>
                <c:pt idx="476">
                  <c:v>21.2</c:v>
                </c:pt>
                <c:pt idx="477">
                  <c:v>22.2</c:v>
                </c:pt>
                <c:pt idx="478">
                  <c:v>23.2</c:v>
                </c:pt>
                <c:pt idx="479">
                  <c:v>24.2</c:v>
                </c:pt>
                <c:pt idx="480">
                  <c:v>25.2</c:v>
                </c:pt>
                <c:pt idx="481">
                  <c:v>26.2</c:v>
                </c:pt>
                <c:pt idx="482">
                  <c:v>27.2</c:v>
                </c:pt>
                <c:pt idx="483">
                  <c:v>28.2</c:v>
                </c:pt>
                <c:pt idx="484">
                  <c:v>29.2</c:v>
                </c:pt>
                <c:pt idx="485">
                  <c:v>30.2</c:v>
                </c:pt>
                <c:pt idx="486">
                  <c:v>31.2</c:v>
                </c:pt>
                <c:pt idx="487">
                  <c:v>32.200000000000003</c:v>
                </c:pt>
                <c:pt idx="488">
                  <c:v>33.200000000000003</c:v>
                </c:pt>
                <c:pt idx="489">
                  <c:v>34.200000000000003</c:v>
                </c:pt>
                <c:pt idx="490">
                  <c:v>35.200000000000003</c:v>
                </c:pt>
                <c:pt idx="491">
                  <c:v>36.200000000000003</c:v>
                </c:pt>
                <c:pt idx="492">
                  <c:v>37.200000000000003</c:v>
                </c:pt>
                <c:pt idx="493">
                  <c:v>38.200000000000003</c:v>
                </c:pt>
                <c:pt idx="494">
                  <c:v>39.200000000000003</c:v>
                </c:pt>
                <c:pt idx="495">
                  <c:v>40.200000000000003</c:v>
                </c:pt>
                <c:pt idx="496">
                  <c:v>41.2</c:v>
                </c:pt>
                <c:pt idx="497">
                  <c:v>42.2</c:v>
                </c:pt>
                <c:pt idx="498">
                  <c:v>43.2</c:v>
                </c:pt>
                <c:pt idx="499">
                  <c:v>44.2</c:v>
                </c:pt>
                <c:pt idx="500">
                  <c:v>45.2</c:v>
                </c:pt>
                <c:pt idx="501">
                  <c:v>46.2</c:v>
                </c:pt>
                <c:pt idx="502">
                  <c:v>47.2</c:v>
                </c:pt>
                <c:pt idx="503">
                  <c:v>48.2</c:v>
                </c:pt>
                <c:pt idx="504">
                  <c:v>49.2</c:v>
                </c:pt>
                <c:pt idx="505">
                  <c:v>50.2</c:v>
                </c:pt>
                <c:pt idx="506">
                  <c:v>51.2</c:v>
                </c:pt>
                <c:pt idx="507">
                  <c:v>52.2</c:v>
                </c:pt>
                <c:pt idx="508">
                  <c:v>53.2</c:v>
                </c:pt>
                <c:pt idx="509">
                  <c:v>54.2</c:v>
                </c:pt>
                <c:pt idx="510">
                  <c:v>55.2</c:v>
                </c:pt>
                <c:pt idx="511">
                  <c:v>56.2</c:v>
                </c:pt>
                <c:pt idx="512">
                  <c:v>57.2</c:v>
                </c:pt>
                <c:pt idx="513">
                  <c:v>58.2</c:v>
                </c:pt>
                <c:pt idx="514">
                  <c:v>59.2</c:v>
                </c:pt>
                <c:pt idx="515">
                  <c:v>60.2</c:v>
                </c:pt>
                <c:pt idx="516">
                  <c:v>61.2</c:v>
                </c:pt>
                <c:pt idx="517">
                  <c:v>62.2</c:v>
                </c:pt>
                <c:pt idx="518">
                  <c:v>63.2</c:v>
                </c:pt>
                <c:pt idx="519">
                  <c:v>64.2</c:v>
                </c:pt>
                <c:pt idx="520">
                  <c:v>65.2</c:v>
                </c:pt>
                <c:pt idx="521">
                  <c:v>66.2</c:v>
                </c:pt>
                <c:pt idx="522">
                  <c:v>67.2</c:v>
                </c:pt>
                <c:pt idx="523">
                  <c:v>68.2</c:v>
                </c:pt>
                <c:pt idx="524">
                  <c:v>69.2</c:v>
                </c:pt>
                <c:pt idx="525">
                  <c:v>70.2</c:v>
                </c:pt>
                <c:pt idx="526">
                  <c:v>71.2</c:v>
                </c:pt>
                <c:pt idx="527">
                  <c:v>72.2</c:v>
                </c:pt>
                <c:pt idx="528">
                  <c:v>73.2</c:v>
                </c:pt>
                <c:pt idx="529">
                  <c:v>74.2</c:v>
                </c:pt>
                <c:pt idx="530">
                  <c:v>75.2</c:v>
                </c:pt>
                <c:pt idx="531">
                  <c:v>76.2</c:v>
                </c:pt>
                <c:pt idx="532">
                  <c:v>77.2</c:v>
                </c:pt>
                <c:pt idx="533">
                  <c:v>78.2</c:v>
                </c:pt>
                <c:pt idx="534">
                  <c:v>79.2</c:v>
                </c:pt>
                <c:pt idx="535">
                  <c:v>80.2</c:v>
                </c:pt>
                <c:pt idx="536">
                  <c:v>81.2</c:v>
                </c:pt>
                <c:pt idx="537">
                  <c:v>82.2</c:v>
                </c:pt>
                <c:pt idx="538">
                  <c:v>83.2</c:v>
                </c:pt>
                <c:pt idx="539">
                  <c:v>84.2</c:v>
                </c:pt>
                <c:pt idx="540">
                  <c:v>85.2</c:v>
                </c:pt>
                <c:pt idx="541">
                  <c:v>86.2</c:v>
                </c:pt>
                <c:pt idx="542">
                  <c:v>87.2</c:v>
                </c:pt>
                <c:pt idx="543">
                  <c:v>88.2</c:v>
                </c:pt>
                <c:pt idx="544">
                  <c:v>89.2</c:v>
                </c:pt>
                <c:pt idx="546">
                  <c:v>0.2</c:v>
                </c:pt>
                <c:pt idx="547">
                  <c:v>1.2</c:v>
                </c:pt>
                <c:pt idx="548">
                  <c:v>2.2000000000000002</c:v>
                </c:pt>
                <c:pt idx="549">
                  <c:v>3.2</c:v>
                </c:pt>
                <c:pt idx="550">
                  <c:v>4.2</c:v>
                </c:pt>
                <c:pt idx="551">
                  <c:v>5.2</c:v>
                </c:pt>
                <c:pt idx="552">
                  <c:v>6.2</c:v>
                </c:pt>
                <c:pt idx="553">
                  <c:v>7.2</c:v>
                </c:pt>
                <c:pt idx="554">
                  <c:v>8.1999999999999993</c:v>
                </c:pt>
                <c:pt idx="555">
                  <c:v>9.1999999999999993</c:v>
                </c:pt>
                <c:pt idx="556">
                  <c:v>10.199999999999999</c:v>
                </c:pt>
                <c:pt idx="557">
                  <c:v>11.2</c:v>
                </c:pt>
                <c:pt idx="558">
                  <c:v>12.2</c:v>
                </c:pt>
                <c:pt idx="559">
                  <c:v>13.2</c:v>
                </c:pt>
                <c:pt idx="560">
                  <c:v>14.2</c:v>
                </c:pt>
                <c:pt idx="561">
                  <c:v>15.2</c:v>
                </c:pt>
                <c:pt idx="562">
                  <c:v>16.2</c:v>
                </c:pt>
                <c:pt idx="563">
                  <c:v>17.2</c:v>
                </c:pt>
                <c:pt idx="564">
                  <c:v>18.2</c:v>
                </c:pt>
                <c:pt idx="565">
                  <c:v>19.2</c:v>
                </c:pt>
                <c:pt idx="566">
                  <c:v>20.2</c:v>
                </c:pt>
                <c:pt idx="567">
                  <c:v>21.2</c:v>
                </c:pt>
                <c:pt idx="568">
                  <c:v>22.2</c:v>
                </c:pt>
                <c:pt idx="569">
                  <c:v>23.2</c:v>
                </c:pt>
                <c:pt idx="570">
                  <c:v>24.2</c:v>
                </c:pt>
                <c:pt idx="571">
                  <c:v>25.2</c:v>
                </c:pt>
                <c:pt idx="572">
                  <c:v>26.2</c:v>
                </c:pt>
                <c:pt idx="573">
                  <c:v>27.2</c:v>
                </c:pt>
                <c:pt idx="574">
                  <c:v>28.2</c:v>
                </c:pt>
                <c:pt idx="575">
                  <c:v>29.2</c:v>
                </c:pt>
                <c:pt idx="576">
                  <c:v>30.2</c:v>
                </c:pt>
                <c:pt idx="577">
                  <c:v>31.2</c:v>
                </c:pt>
                <c:pt idx="578">
                  <c:v>32.200000000000003</c:v>
                </c:pt>
                <c:pt idx="579">
                  <c:v>33.200000000000003</c:v>
                </c:pt>
                <c:pt idx="580">
                  <c:v>34.200000000000003</c:v>
                </c:pt>
                <c:pt idx="581">
                  <c:v>35.200000000000003</c:v>
                </c:pt>
                <c:pt idx="582">
                  <c:v>36.200000000000003</c:v>
                </c:pt>
                <c:pt idx="583">
                  <c:v>37.200000000000003</c:v>
                </c:pt>
                <c:pt idx="584">
                  <c:v>38.200000000000003</c:v>
                </c:pt>
                <c:pt idx="585">
                  <c:v>39.200000000000003</c:v>
                </c:pt>
                <c:pt idx="586">
                  <c:v>40.200000000000003</c:v>
                </c:pt>
                <c:pt idx="587">
                  <c:v>41.2</c:v>
                </c:pt>
                <c:pt idx="588">
                  <c:v>42.2</c:v>
                </c:pt>
                <c:pt idx="589">
                  <c:v>43.2</c:v>
                </c:pt>
                <c:pt idx="590">
                  <c:v>44.2</c:v>
                </c:pt>
                <c:pt idx="591">
                  <c:v>45.2</c:v>
                </c:pt>
                <c:pt idx="592">
                  <c:v>46.2</c:v>
                </c:pt>
                <c:pt idx="593">
                  <c:v>47.2</c:v>
                </c:pt>
                <c:pt idx="594">
                  <c:v>48.2</c:v>
                </c:pt>
                <c:pt idx="595">
                  <c:v>49.2</c:v>
                </c:pt>
                <c:pt idx="596">
                  <c:v>50.2</c:v>
                </c:pt>
                <c:pt idx="597">
                  <c:v>51.2</c:v>
                </c:pt>
                <c:pt idx="598">
                  <c:v>52.2</c:v>
                </c:pt>
                <c:pt idx="599">
                  <c:v>53.2</c:v>
                </c:pt>
                <c:pt idx="600">
                  <c:v>54.2</c:v>
                </c:pt>
                <c:pt idx="601">
                  <c:v>55.2</c:v>
                </c:pt>
                <c:pt idx="602">
                  <c:v>56.2</c:v>
                </c:pt>
                <c:pt idx="603">
                  <c:v>57.2</c:v>
                </c:pt>
                <c:pt idx="604">
                  <c:v>58.2</c:v>
                </c:pt>
                <c:pt idx="605">
                  <c:v>59.2</c:v>
                </c:pt>
                <c:pt idx="606">
                  <c:v>60.2</c:v>
                </c:pt>
                <c:pt idx="607">
                  <c:v>61.2</c:v>
                </c:pt>
                <c:pt idx="608">
                  <c:v>62.2</c:v>
                </c:pt>
                <c:pt idx="609">
                  <c:v>63.2</c:v>
                </c:pt>
                <c:pt idx="610">
                  <c:v>64.2</c:v>
                </c:pt>
                <c:pt idx="611">
                  <c:v>65.2</c:v>
                </c:pt>
                <c:pt idx="612">
                  <c:v>66.2</c:v>
                </c:pt>
                <c:pt idx="613">
                  <c:v>67.2</c:v>
                </c:pt>
                <c:pt idx="614">
                  <c:v>68.2</c:v>
                </c:pt>
                <c:pt idx="615">
                  <c:v>69.2</c:v>
                </c:pt>
                <c:pt idx="616">
                  <c:v>70.2</c:v>
                </c:pt>
                <c:pt idx="617">
                  <c:v>71.2</c:v>
                </c:pt>
                <c:pt idx="618">
                  <c:v>72.2</c:v>
                </c:pt>
                <c:pt idx="619">
                  <c:v>73.2</c:v>
                </c:pt>
                <c:pt idx="620">
                  <c:v>74.2</c:v>
                </c:pt>
                <c:pt idx="621">
                  <c:v>75.2</c:v>
                </c:pt>
                <c:pt idx="622">
                  <c:v>76.2</c:v>
                </c:pt>
                <c:pt idx="623">
                  <c:v>77.2</c:v>
                </c:pt>
                <c:pt idx="624">
                  <c:v>78.2</c:v>
                </c:pt>
                <c:pt idx="625">
                  <c:v>79.2</c:v>
                </c:pt>
                <c:pt idx="626">
                  <c:v>80.2</c:v>
                </c:pt>
                <c:pt idx="627">
                  <c:v>81.2</c:v>
                </c:pt>
                <c:pt idx="628">
                  <c:v>82.2</c:v>
                </c:pt>
                <c:pt idx="629">
                  <c:v>83.2</c:v>
                </c:pt>
                <c:pt idx="630">
                  <c:v>84.2</c:v>
                </c:pt>
                <c:pt idx="631">
                  <c:v>85.2</c:v>
                </c:pt>
                <c:pt idx="632">
                  <c:v>86.2</c:v>
                </c:pt>
                <c:pt idx="633">
                  <c:v>87.2</c:v>
                </c:pt>
                <c:pt idx="634">
                  <c:v>88.2</c:v>
                </c:pt>
                <c:pt idx="635">
                  <c:v>89.2</c:v>
                </c:pt>
                <c:pt idx="637">
                  <c:v>0.2</c:v>
                </c:pt>
                <c:pt idx="638">
                  <c:v>1.2</c:v>
                </c:pt>
                <c:pt idx="639">
                  <c:v>2.2000000000000002</c:v>
                </c:pt>
                <c:pt idx="640">
                  <c:v>3.2</c:v>
                </c:pt>
                <c:pt idx="641">
                  <c:v>4.2</c:v>
                </c:pt>
                <c:pt idx="642">
                  <c:v>5.2</c:v>
                </c:pt>
                <c:pt idx="643">
                  <c:v>6.2</c:v>
                </c:pt>
                <c:pt idx="644">
                  <c:v>7.2</c:v>
                </c:pt>
                <c:pt idx="645">
                  <c:v>8.1999999999999993</c:v>
                </c:pt>
                <c:pt idx="646">
                  <c:v>9.1999999999999993</c:v>
                </c:pt>
                <c:pt idx="647">
                  <c:v>10.199999999999999</c:v>
                </c:pt>
                <c:pt idx="648">
                  <c:v>11.2</c:v>
                </c:pt>
                <c:pt idx="649">
                  <c:v>12.2</c:v>
                </c:pt>
                <c:pt idx="650">
                  <c:v>13.2</c:v>
                </c:pt>
                <c:pt idx="651">
                  <c:v>14.2</c:v>
                </c:pt>
                <c:pt idx="652">
                  <c:v>15.2</c:v>
                </c:pt>
                <c:pt idx="653">
                  <c:v>16.2</c:v>
                </c:pt>
                <c:pt idx="654">
                  <c:v>17.2</c:v>
                </c:pt>
                <c:pt idx="655">
                  <c:v>18.2</c:v>
                </c:pt>
                <c:pt idx="656">
                  <c:v>19.2</c:v>
                </c:pt>
                <c:pt idx="657">
                  <c:v>20.2</c:v>
                </c:pt>
                <c:pt idx="658">
                  <c:v>21.2</c:v>
                </c:pt>
                <c:pt idx="659">
                  <c:v>22.2</c:v>
                </c:pt>
                <c:pt idx="660">
                  <c:v>23.2</c:v>
                </c:pt>
                <c:pt idx="661">
                  <c:v>24.2</c:v>
                </c:pt>
                <c:pt idx="662">
                  <c:v>25.2</c:v>
                </c:pt>
                <c:pt idx="663">
                  <c:v>26.2</c:v>
                </c:pt>
                <c:pt idx="664">
                  <c:v>27.2</c:v>
                </c:pt>
                <c:pt idx="665">
                  <c:v>28.2</c:v>
                </c:pt>
                <c:pt idx="666">
                  <c:v>29.2</c:v>
                </c:pt>
                <c:pt idx="667">
                  <c:v>30.2</c:v>
                </c:pt>
                <c:pt idx="668">
                  <c:v>31.2</c:v>
                </c:pt>
                <c:pt idx="669">
                  <c:v>32.200000000000003</c:v>
                </c:pt>
                <c:pt idx="670">
                  <c:v>33.200000000000003</c:v>
                </c:pt>
                <c:pt idx="671">
                  <c:v>34.200000000000003</c:v>
                </c:pt>
                <c:pt idx="672">
                  <c:v>35.200000000000003</c:v>
                </c:pt>
                <c:pt idx="673">
                  <c:v>36.200000000000003</c:v>
                </c:pt>
                <c:pt idx="674">
                  <c:v>37.200000000000003</c:v>
                </c:pt>
                <c:pt idx="675">
                  <c:v>38.200000000000003</c:v>
                </c:pt>
                <c:pt idx="676">
                  <c:v>39.200000000000003</c:v>
                </c:pt>
                <c:pt idx="677">
                  <c:v>40.200000000000003</c:v>
                </c:pt>
                <c:pt idx="678">
                  <c:v>41.2</c:v>
                </c:pt>
                <c:pt idx="679">
                  <c:v>42.2</c:v>
                </c:pt>
                <c:pt idx="680">
                  <c:v>43.2</c:v>
                </c:pt>
                <c:pt idx="681">
                  <c:v>44.2</c:v>
                </c:pt>
                <c:pt idx="682">
                  <c:v>45.2</c:v>
                </c:pt>
                <c:pt idx="683">
                  <c:v>46.2</c:v>
                </c:pt>
                <c:pt idx="684">
                  <c:v>47.2</c:v>
                </c:pt>
                <c:pt idx="685">
                  <c:v>48.2</c:v>
                </c:pt>
                <c:pt idx="686">
                  <c:v>49.2</c:v>
                </c:pt>
                <c:pt idx="687">
                  <c:v>50.2</c:v>
                </c:pt>
                <c:pt idx="688">
                  <c:v>51.2</c:v>
                </c:pt>
                <c:pt idx="689">
                  <c:v>52.2</c:v>
                </c:pt>
                <c:pt idx="690">
                  <c:v>53.2</c:v>
                </c:pt>
                <c:pt idx="691">
                  <c:v>54.2</c:v>
                </c:pt>
                <c:pt idx="692">
                  <c:v>55.2</c:v>
                </c:pt>
                <c:pt idx="693">
                  <c:v>56.2</c:v>
                </c:pt>
                <c:pt idx="694">
                  <c:v>57.2</c:v>
                </c:pt>
                <c:pt idx="695">
                  <c:v>58.2</c:v>
                </c:pt>
                <c:pt idx="696">
                  <c:v>59.2</c:v>
                </c:pt>
                <c:pt idx="697">
                  <c:v>60.2</c:v>
                </c:pt>
                <c:pt idx="698">
                  <c:v>61.2</c:v>
                </c:pt>
                <c:pt idx="699">
                  <c:v>62.2</c:v>
                </c:pt>
                <c:pt idx="700">
                  <c:v>63.2</c:v>
                </c:pt>
                <c:pt idx="701">
                  <c:v>64.2</c:v>
                </c:pt>
                <c:pt idx="702">
                  <c:v>65.2</c:v>
                </c:pt>
                <c:pt idx="703">
                  <c:v>66.2</c:v>
                </c:pt>
                <c:pt idx="704">
                  <c:v>67.2</c:v>
                </c:pt>
                <c:pt idx="705">
                  <c:v>68.2</c:v>
                </c:pt>
                <c:pt idx="706">
                  <c:v>69.2</c:v>
                </c:pt>
                <c:pt idx="707">
                  <c:v>70.2</c:v>
                </c:pt>
                <c:pt idx="708">
                  <c:v>71.2</c:v>
                </c:pt>
                <c:pt idx="709">
                  <c:v>72.2</c:v>
                </c:pt>
                <c:pt idx="710">
                  <c:v>73.2</c:v>
                </c:pt>
                <c:pt idx="711">
                  <c:v>74.2</c:v>
                </c:pt>
                <c:pt idx="712">
                  <c:v>75.2</c:v>
                </c:pt>
                <c:pt idx="713">
                  <c:v>76.2</c:v>
                </c:pt>
                <c:pt idx="714">
                  <c:v>77.2</c:v>
                </c:pt>
                <c:pt idx="715">
                  <c:v>78.2</c:v>
                </c:pt>
                <c:pt idx="716">
                  <c:v>79.2</c:v>
                </c:pt>
                <c:pt idx="717">
                  <c:v>80.2</c:v>
                </c:pt>
                <c:pt idx="718">
                  <c:v>81.2</c:v>
                </c:pt>
                <c:pt idx="719">
                  <c:v>82.2</c:v>
                </c:pt>
                <c:pt idx="720">
                  <c:v>83.2</c:v>
                </c:pt>
                <c:pt idx="721">
                  <c:v>84.2</c:v>
                </c:pt>
                <c:pt idx="722">
                  <c:v>85.2</c:v>
                </c:pt>
                <c:pt idx="723">
                  <c:v>86.2</c:v>
                </c:pt>
                <c:pt idx="724">
                  <c:v>87.2</c:v>
                </c:pt>
                <c:pt idx="725">
                  <c:v>88.2</c:v>
                </c:pt>
                <c:pt idx="726">
                  <c:v>89.2</c:v>
                </c:pt>
                <c:pt idx="728">
                  <c:v>0.2</c:v>
                </c:pt>
                <c:pt idx="729">
                  <c:v>1.2</c:v>
                </c:pt>
                <c:pt idx="730">
                  <c:v>2.2000000000000002</c:v>
                </c:pt>
                <c:pt idx="731">
                  <c:v>3.2</c:v>
                </c:pt>
                <c:pt idx="732">
                  <c:v>4.2</c:v>
                </c:pt>
                <c:pt idx="733">
                  <c:v>5.2</c:v>
                </c:pt>
                <c:pt idx="734">
                  <c:v>6.2</c:v>
                </c:pt>
                <c:pt idx="735">
                  <c:v>7.2</c:v>
                </c:pt>
                <c:pt idx="736">
                  <c:v>8.1999999999999993</c:v>
                </c:pt>
                <c:pt idx="737">
                  <c:v>9.1999999999999993</c:v>
                </c:pt>
                <c:pt idx="738">
                  <c:v>10.199999999999999</c:v>
                </c:pt>
                <c:pt idx="739">
                  <c:v>11.2</c:v>
                </c:pt>
                <c:pt idx="740">
                  <c:v>12.2</c:v>
                </c:pt>
                <c:pt idx="741">
                  <c:v>13.2</c:v>
                </c:pt>
                <c:pt idx="742">
                  <c:v>14.2</c:v>
                </c:pt>
                <c:pt idx="743">
                  <c:v>15.2</c:v>
                </c:pt>
                <c:pt idx="744">
                  <c:v>16.2</c:v>
                </c:pt>
                <c:pt idx="745">
                  <c:v>17.2</c:v>
                </c:pt>
                <c:pt idx="746">
                  <c:v>18.2</c:v>
                </c:pt>
                <c:pt idx="747">
                  <c:v>19.2</c:v>
                </c:pt>
                <c:pt idx="748">
                  <c:v>20.2</c:v>
                </c:pt>
                <c:pt idx="749">
                  <c:v>21.2</c:v>
                </c:pt>
                <c:pt idx="750">
                  <c:v>22.2</c:v>
                </c:pt>
                <c:pt idx="751">
                  <c:v>23.2</c:v>
                </c:pt>
                <c:pt idx="752">
                  <c:v>24.2</c:v>
                </c:pt>
                <c:pt idx="753">
                  <c:v>25.2</c:v>
                </c:pt>
                <c:pt idx="754">
                  <c:v>26.2</c:v>
                </c:pt>
                <c:pt idx="755">
                  <c:v>27.2</c:v>
                </c:pt>
                <c:pt idx="756">
                  <c:v>28.2</c:v>
                </c:pt>
                <c:pt idx="757">
                  <c:v>29.2</c:v>
                </c:pt>
                <c:pt idx="758">
                  <c:v>30.2</c:v>
                </c:pt>
                <c:pt idx="759">
                  <c:v>31.2</c:v>
                </c:pt>
                <c:pt idx="760">
                  <c:v>32.200000000000003</c:v>
                </c:pt>
                <c:pt idx="761">
                  <c:v>33.200000000000003</c:v>
                </c:pt>
                <c:pt idx="762">
                  <c:v>34.200000000000003</c:v>
                </c:pt>
                <c:pt idx="763">
                  <c:v>35.200000000000003</c:v>
                </c:pt>
                <c:pt idx="764">
                  <c:v>36.200000000000003</c:v>
                </c:pt>
                <c:pt idx="765">
                  <c:v>37.200000000000003</c:v>
                </c:pt>
                <c:pt idx="766">
                  <c:v>38.200000000000003</c:v>
                </c:pt>
                <c:pt idx="767">
                  <c:v>39.200000000000003</c:v>
                </c:pt>
                <c:pt idx="768">
                  <c:v>40.200000000000003</c:v>
                </c:pt>
                <c:pt idx="769">
                  <c:v>41.2</c:v>
                </c:pt>
                <c:pt idx="770">
                  <c:v>42.2</c:v>
                </c:pt>
                <c:pt idx="771">
                  <c:v>43.2</c:v>
                </c:pt>
                <c:pt idx="772">
                  <c:v>44.2</c:v>
                </c:pt>
                <c:pt idx="773">
                  <c:v>45.2</c:v>
                </c:pt>
                <c:pt idx="774">
                  <c:v>46.2</c:v>
                </c:pt>
                <c:pt idx="775">
                  <c:v>47.2</c:v>
                </c:pt>
                <c:pt idx="776">
                  <c:v>48.2</c:v>
                </c:pt>
                <c:pt idx="777">
                  <c:v>49.2</c:v>
                </c:pt>
                <c:pt idx="778">
                  <c:v>50.2</c:v>
                </c:pt>
                <c:pt idx="779">
                  <c:v>51.2</c:v>
                </c:pt>
                <c:pt idx="780">
                  <c:v>52.2</c:v>
                </c:pt>
                <c:pt idx="781">
                  <c:v>53.2</c:v>
                </c:pt>
                <c:pt idx="782">
                  <c:v>54.2</c:v>
                </c:pt>
                <c:pt idx="783">
                  <c:v>55.2</c:v>
                </c:pt>
                <c:pt idx="784">
                  <c:v>56.2</c:v>
                </c:pt>
                <c:pt idx="785">
                  <c:v>57.2</c:v>
                </c:pt>
                <c:pt idx="786">
                  <c:v>58.2</c:v>
                </c:pt>
                <c:pt idx="787">
                  <c:v>59.2</c:v>
                </c:pt>
                <c:pt idx="788">
                  <c:v>60.2</c:v>
                </c:pt>
                <c:pt idx="789">
                  <c:v>61.2</c:v>
                </c:pt>
                <c:pt idx="790">
                  <c:v>62.2</c:v>
                </c:pt>
                <c:pt idx="791">
                  <c:v>63.2</c:v>
                </c:pt>
                <c:pt idx="792">
                  <c:v>64.2</c:v>
                </c:pt>
                <c:pt idx="793">
                  <c:v>65.2</c:v>
                </c:pt>
                <c:pt idx="794">
                  <c:v>66.2</c:v>
                </c:pt>
                <c:pt idx="795">
                  <c:v>67.2</c:v>
                </c:pt>
                <c:pt idx="796">
                  <c:v>68.2</c:v>
                </c:pt>
                <c:pt idx="797">
                  <c:v>69.2</c:v>
                </c:pt>
                <c:pt idx="798">
                  <c:v>70.2</c:v>
                </c:pt>
                <c:pt idx="799">
                  <c:v>71.2</c:v>
                </c:pt>
                <c:pt idx="800">
                  <c:v>72.2</c:v>
                </c:pt>
                <c:pt idx="801">
                  <c:v>73.2</c:v>
                </c:pt>
                <c:pt idx="802">
                  <c:v>74.2</c:v>
                </c:pt>
                <c:pt idx="803">
                  <c:v>75.2</c:v>
                </c:pt>
                <c:pt idx="804">
                  <c:v>76.2</c:v>
                </c:pt>
                <c:pt idx="805">
                  <c:v>77.2</c:v>
                </c:pt>
                <c:pt idx="806">
                  <c:v>78.2</c:v>
                </c:pt>
                <c:pt idx="807">
                  <c:v>79.2</c:v>
                </c:pt>
                <c:pt idx="808">
                  <c:v>80.2</c:v>
                </c:pt>
                <c:pt idx="809">
                  <c:v>81.2</c:v>
                </c:pt>
                <c:pt idx="810">
                  <c:v>82.2</c:v>
                </c:pt>
                <c:pt idx="811">
                  <c:v>83.2</c:v>
                </c:pt>
                <c:pt idx="812">
                  <c:v>84.2</c:v>
                </c:pt>
                <c:pt idx="813">
                  <c:v>85.2</c:v>
                </c:pt>
                <c:pt idx="814">
                  <c:v>86.2</c:v>
                </c:pt>
                <c:pt idx="815">
                  <c:v>87.2</c:v>
                </c:pt>
                <c:pt idx="816">
                  <c:v>88.2</c:v>
                </c:pt>
                <c:pt idx="817">
                  <c:v>89.2</c:v>
                </c:pt>
                <c:pt idx="819">
                  <c:v>0.2</c:v>
                </c:pt>
                <c:pt idx="820">
                  <c:v>1.2</c:v>
                </c:pt>
                <c:pt idx="821">
                  <c:v>2.2000000000000002</c:v>
                </c:pt>
                <c:pt idx="822">
                  <c:v>3.2</c:v>
                </c:pt>
                <c:pt idx="823">
                  <c:v>4.2</c:v>
                </c:pt>
                <c:pt idx="824">
                  <c:v>5.2</c:v>
                </c:pt>
                <c:pt idx="825">
                  <c:v>6.2</c:v>
                </c:pt>
                <c:pt idx="826">
                  <c:v>7.2</c:v>
                </c:pt>
                <c:pt idx="827">
                  <c:v>8.1999999999999993</c:v>
                </c:pt>
                <c:pt idx="828">
                  <c:v>9.1999999999999993</c:v>
                </c:pt>
                <c:pt idx="829">
                  <c:v>10.199999999999999</c:v>
                </c:pt>
                <c:pt idx="830">
                  <c:v>11.2</c:v>
                </c:pt>
                <c:pt idx="831">
                  <c:v>12.2</c:v>
                </c:pt>
                <c:pt idx="832">
                  <c:v>13.2</c:v>
                </c:pt>
                <c:pt idx="833">
                  <c:v>14.2</c:v>
                </c:pt>
                <c:pt idx="834">
                  <c:v>15.2</c:v>
                </c:pt>
                <c:pt idx="835">
                  <c:v>16.2</c:v>
                </c:pt>
                <c:pt idx="836">
                  <c:v>17.2</c:v>
                </c:pt>
                <c:pt idx="837">
                  <c:v>18.2</c:v>
                </c:pt>
                <c:pt idx="838">
                  <c:v>19.2</c:v>
                </c:pt>
                <c:pt idx="839">
                  <c:v>20.2</c:v>
                </c:pt>
                <c:pt idx="840">
                  <c:v>21.2</c:v>
                </c:pt>
                <c:pt idx="841">
                  <c:v>22.2</c:v>
                </c:pt>
                <c:pt idx="842">
                  <c:v>23.2</c:v>
                </c:pt>
                <c:pt idx="843">
                  <c:v>24.2</c:v>
                </c:pt>
                <c:pt idx="844">
                  <c:v>25.2</c:v>
                </c:pt>
                <c:pt idx="845">
                  <c:v>26.2</c:v>
                </c:pt>
                <c:pt idx="846">
                  <c:v>27.2</c:v>
                </c:pt>
                <c:pt idx="847">
                  <c:v>28.2</c:v>
                </c:pt>
                <c:pt idx="848">
                  <c:v>29.2</c:v>
                </c:pt>
                <c:pt idx="849">
                  <c:v>30.2</c:v>
                </c:pt>
                <c:pt idx="850">
                  <c:v>31.2</c:v>
                </c:pt>
                <c:pt idx="851">
                  <c:v>32.200000000000003</c:v>
                </c:pt>
                <c:pt idx="852">
                  <c:v>33.200000000000003</c:v>
                </c:pt>
                <c:pt idx="853">
                  <c:v>34.200000000000003</c:v>
                </c:pt>
                <c:pt idx="854">
                  <c:v>35.200000000000003</c:v>
                </c:pt>
                <c:pt idx="855">
                  <c:v>36.200000000000003</c:v>
                </c:pt>
                <c:pt idx="856">
                  <c:v>37.200000000000003</c:v>
                </c:pt>
                <c:pt idx="857">
                  <c:v>38.200000000000003</c:v>
                </c:pt>
                <c:pt idx="858">
                  <c:v>39.200000000000003</c:v>
                </c:pt>
                <c:pt idx="859">
                  <c:v>40.200000000000003</c:v>
                </c:pt>
                <c:pt idx="860">
                  <c:v>41.2</c:v>
                </c:pt>
                <c:pt idx="861">
                  <c:v>42.2</c:v>
                </c:pt>
                <c:pt idx="862">
                  <c:v>43.2</c:v>
                </c:pt>
                <c:pt idx="863">
                  <c:v>44.2</c:v>
                </c:pt>
                <c:pt idx="864">
                  <c:v>45.2</c:v>
                </c:pt>
                <c:pt idx="865">
                  <c:v>46.2</c:v>
                </c:pt>
                <c:pt idx="866">
                  <c:v>47.2</c:v>
                </c:pt>
                <c:pt idx="867">
                  <c:v>48.2</c:v>
                </c:pt>
                <c:pt idx="868">
                  <c:v>49.2</c:v>
                </c:pt>
                <c:pt idx="869">
                  <c:v>50.2</c:v>
                </c:pt>
                <c:pt idx="870">
                  <c:v>51.2</c:v>
                </c:pt>
                <c:pt idx="871">
                  <c:v>52.2</c:v>
                </c:pt>
                <c:pt idx="872">
                  <c:v>53.2</c:v>
                </c:pt>
                <c:pt idx="873">
                  <c:v>54.2</c:v>
                </c:pt>
                <c:pt idx="874">
                  <c:v>55.2</c:v>
                </c:pt>
                <c:pt idx="875">
                  <c:v>56.2</c:v>
                </c:pt>
                <c:pt idx="876">
                  <c:v>57.2</c:v>
                </c:pt>
                <c:pt idx="877">
                  <c:v>58.2</c:v>
                </c:pt>
                <c:pt idx="878">
                  <c:v>59.2</c:v>
                </c:pt>
                <c:pt idx="879">
                  <c:v>60.2</c:v>
                </c:pt>
                <c:pt idx="880">
                  <c:v>61.2</c:v>
                </c:pt>
                <c:pt idx="881">
                  <c:v>62.2</c:v>
                </c:pt>
                <c:pt idx="882">
                  <c:v>63.2</c:v>
                </c:pt>
                <c:pt idx="883">
                  <c:v>64.2</c:v>
                </c:pt>
                <c:pt idx="884">
                  <c:v>65.2</c:v>
                </c:pt>
                <c:pt idx="885">
                  <c:v>66.2</c:v>
                </c:pt>
                <c:pt idx="886">
                  <c:v>67.2</c:v>
                </c:pt>
                <c:pt idx="887">
                  <c:v>68.2</c:v>
                </c:pt>
                <c:pt idx="888">
                  <c:v>69.2</c:v>
                </c:pt>
                <c:pt idx="889">
                  <c:v>70.2</c:v>
                </c:pt>
                <c:pt idx="890">
                  <c:v>71.2</c:v>
                </c:pt>
                <c:pt idx="891">
                  <c:v>72.2</c:v>
                </c:pt>
                <c:pt idx="892">
                  <c:v>73.2</c:v>
                </c:pt>
                <c:pt idx="893">
                  <c:v>74.2</c:v>
                </c:pt>
                <c:pt idx="894">
                  <c:v>75.2</c:v>
                </c:pt>
                <c:pt idx="895">
                  <c:v>76.2</c:v>
                </c:pt>
                <c:pt idx="896">
                  <c:v>77.2</c:v>
                </c:pt>
                <c:pt idx="897">
                  <c:v>78.2</c:v>
                </c:pt>
                <c:pt idx="898">
                  <c:v>79.2</c:v>
                </c:pt>
                <c:pt idx="899">
                  <c:v>80.2</c:v>
                </c:pt>
                <c:pt idx="900">
                  <c:v>81.2</c:v>
                </c:pt>
                <c:pt idx="901">
                  <c:v>82.2</c:v>
                </c:pt>
                <c:pt idx="902">
                  <c:v>83.2</c:v>
                </c:pt>
                <c:pt idx="903">
                  <c:v>84.2</c:v>
                </c:pt>
                <c:pt idx="904">
                  <c:v>85.2</c:v>
                </c:pt>
                <c:pt idx="905">
                  <c:v>86.2</c:v>
                </c:pt>
                <c:pt idx="906">
                  <c:v>87.2</c:v>
                </c:pt>
                <c:pt idx="907">
                  <c:v>88.2</c:v>
                </c:pt>
                <c:pt idx="908">
                  <c:v>89.2</c:v>
                </c:pt>
                <c:pt idx="910">
                  <c:v>0.2</c:v>
                </c:pt>
                <c:pt idx="911">
                  <c:v>1.2</c:v>
                </c:pt>
                <c:pt idx="912">
                  <c:v>2.2000000000000002</c:v>
                </c:pt>
                <c:pt idx="913">
                  <c:v>3.2</c:v>
                </c:pt>
                <c:pt idx="914">
                  <c:v>4.2</c:v>
                </c:pt>
                <c:pt idx="915">
                  <c:v>5.2</c:v>
                </c:pt>
                <c:pt idx="916">
                  <c:v>6.2</c:v>
                </c:pt>
                <c:pt idx="917">
                  <c:v>7.2</c:v>
                </c:pt>
                <c:pt idx="918">
                  <c:v>8.1999999999999993</c:v>
                </c:pt>
                <c:pt idx="919">
                  <c:v>9.1999999999999993</c:v>
                </c:pt>
                <c:pt idx="920">
                  <c:v>10.199999999999999</c:v>
                </c:pt>
                <c:pt idx="921">
                  <c:v>11.2</c:v>
                </c:pt>
                <c:pt idx="922">
                  <c:v>12.2</c:v>
                </c:pt>
                <c:pt idx="923">
                  <c:v>13.2</c:v>
                </c:pt>
                <c:pt idx="924">
                  <c:v>14.2</c:v>
                </c:pt>
                <c:pt idx="925">
                  <c:v>15.2</c:v>
                </c:pt>
                <c:pt idx="926">
                  <c:v>16.2</c:v>
                </c:pt>
                <c:pt idx="927">
                  <c:v>17.2</c:v>
                </c:pt>
                <c:pt idx="928">
                  <c:v>18.2</c:v>
                </c:pt>
                <c:pt idx="929">
                  <c:v>19.2</c:v>
                </c:pt>
                <c:pt idx="930">
                  <c:v>20.2</c:v>
                </c:pt>
                <c:pt idx="931">
                  <c:v>21.2</c:v>
                </c:pt>
                <c:pt idx="932">
                  <c:v>22.2</c:v>
                </c:pt>
                <c:pt idx="933">
                  <c:v>23.2</c:v>
                </c:pt>
                <c:pt idx="934">
                  <c:v>24.2</c:v>
                </c:pt>
                <c:pt idx="935">
                  <c:v>25.2</c:v>
                </c:pt>
                <c:pt idx="936">
                  <c:v>26.2</c:v>
                </c:pt>
                <c:pt idx="937">
                  <c:v>27.2</c:v>
                </c:pt>
                <c:pt idx="938">
                  <c:v>28.2</c:v>
                </c:pt>
                <c:pt idx="939">
                  <c:v>29.2</c:v>
                </c:pt>
                <c:pt idx="940">
                  <c:v>30.2</c:v>
                </c:pt>
                <c:pt idx="941">
                  <c:v>31.2</c:v>
                </c:pt>
                <c:pt idx="942">
                  <c:v>32.200000000000003</c:v>
                </c:pt>
                <c:pt idx="943">
                  <c:v>33.200000000000003</c:v>
                </c:pt>
                <c:pt idx="944">
                  <c:v>34.200000000000003</c:v>
                </c:pt>
                <c:pt idx="945">
                  <c:v>35.200000000000003</c:v>
                </c:pt>
                <c:pt idx="946">
                  <c:v>36.200000000000003</c:v>
                </c:pt>
                <c:pt idx="947">
                  <c:v>37.200000000000003</c:v>
                </c:pt>
                <c:pt idx="948">
                  <c:v>38.200000000000003</c:v>
                </c:pt>
                <c:pt idx="949">
                  <c:v>39.200000000000003</c:v>
                </c:pt>
                <c:pt idx="950">
                  <c:v>40.200000000000003</c:v>
                </c:pt>
                <c:pt idx="951">
                  <c:v>41.2</c:v>
                </c:pt>
                <c:pt idx="952">
                  <c:v>42.2</c:v>
                </c:pt>
                <c:pt idx="953">
                  <c:v>43.2</c:v>
                </c:pt>
                <c:pt idx="954">
                  <c:v>44.2</c:v>
                </c:pt>
                <c:pt idx="955">
                  <c:v>45.2</c:v>
                </c:pt>
                <c:pt idx="956">
                  <c:v>46.2</c:v>
                </c:pt>
                <c:pt idx="957">
                  <c:v>47.2</c:v>
                </c:pt>
                <c:pt idx="958">
                  <c:v>48.2</c:v>
                </c:pt>
                <c:pt idx="959">
                  <c:v>49.2</c:v>
                </c:pt>
                <c:pt idx="960">
                  <c:v>50.2</c:v>
                </c:pt>
                <c:pt idx="961">
                  <c:v>51.2</c:v>
                </c:pt>
                <c:pt idx="962">
                  <c:v>52.2</c:v>
                </c:pt>
                <c:pt idx="963">
                  <c:v>53.2</c:v>
                </c:pt>
                <c:pt idx="964">
                  <c:v>54.2</c:v>
                </c:pt>
                <c:pt idx="965">
                  <c:v>55.2</c:v>
                </c:pt>
                <c:pt idx="966">
                  <c:v>56.2</c:v>
                </c:pt>
                <c:pt idx="967">
                  <c:v>57.2</c:v>
                </c:pt>
                <c:pt idx="968">
                  <c:v>58.2</c:v>
                </c:pt>
                <c:pt idx="969">
                  <c:v>59.2</c:v>
                </c:pt>
                <c:pt idx="970">
                  <c:v>60.2</c:v>
                </c:pt>
                <c:pt idx="971">
                  <c:v>61.2</c:v>
                </c:pt>
                <c:pt idx="972">
                  <c:v>62.2</c:v>
                </c:pt>
                <c:pt idx="973">
                  <c:v>63.2</c:v>
                </c:pt>
                <c:pt idx="974">
                  <c:v>64.2</c:v>
                </c:pt>
                <c:pt idx="975">
                  <c:v>65.2</c:v>
                </c:pt>
                <c:pt idx="976">
                  <c:v>66.2</c:v>
                </c:pt>
                <c:pt idx="977">
                  <c:v>67.2</c:v>
                </c:pt>
                <c:pt idx="978">
                  <c:v>68.2</c:v>
                </c:pt>
                <c:pt idx="979">
                  <c:v>69.2</c:v>
                </c:pt>
                <c:pt idx="980">
                  <c:v>70.2</c:v>
                </c:pt>
                <c:pt idx="981">
                  <c:v>71.2</c:v>
                </c:pt>
                <c:pt idx="982">
                  <c:v>72.2</c:v>
                </c:pt>
                <c:pt idx="983">
                  <c:v>73.2</c:v>
                </c:pt>
                <c:pt idx="984">
                  <c:v>74.2</c:v>
                </c:pt>
                <c:pt idx="985">
                  <c:v>75.2</c:v>
                </c:pt>
                <c:pt idx="986">
                  <c:v>76.2</c:v>
                </c:pt>
                <c:pt idx="987">
                  <c:v>77.2</c:v>
                </c:pt>
                <c:pt idx="988">
                  <c:v>78.2</c:v>
                </c:pt>
                <c:pt idx="989">
                  <c:v>79.2</c:v>
                </c:pt>
                <c:pt idx="990">
                  <c:v>80.2</c:v>
                </c:pt>
                <c:pt idx="991">
                  <c:v>81.2</c:v>
                </c:pt>
                <c:pt idx="992">
                  <c:v>82.2</c:v>
                </c:pt>
                <c:pt idx="993">
                  <c:v>83.2</c:v>
                </c:pt>
                <c:pt idx="994">
                  <c:v>84.2</c:v>
                </c:pt>
                <c:pt idx="995">
                  <c:v>85.2</c:v>
                </c:pt>
                <c:pt idx="996">
                  <c:v>86.2</c:v>
                </c:pt>
                <c:pt idx="997">
                  <c:v>87.2</c:v>
                </c:pt>
                <c:pt idx="998">
                  <c:v>88.2</c:v>
                </c:pt>
                <c:pt idx="999">
                  <c:v>89.2</c:v>
                </c:pt>
                <c:pt idx="1001">
                  <c:v>0.2</c:v>
                </c:pt>
                <c:pt idx="1002">
                  <c:v>1.2</c:v>
                </c:pt>
                <c:pt idx="1003">
                  <c:v>2.2000000000000002</c:v>
                </c:pt>
                <c:pt idx="1004">
                  <c:v>3.2</c:v>
                </c:pt>
                <c:pt idx="1005">
                  <c:v>4.2</c:v>
                </c:pt>
                <c:pt idx="1006">
                  <c:v>5.2</c:v>
                </c:pt>
                <c:pt idx="1007">
                  <c:v>6.2</c:v>
                </c:pt>
                <c:pt idx="1008">
                  <c:v>7.2</c:v>
                </c:pt>
                <c:pt idx="1009">
                  <c:v>8.1999999999999993</c:v>
                </c:pt>
                <c:pt idx="1010">
                  <c:v>9.1999999999999993</c:v>
                </c:pt>
                <c:pt idx="1011">
                  <c:v>10.199999999999999</c:v>
                </c:pt>
                <c:pt idx="1012">
                  <c:v>11.2</c:v>
                </c:pt>
                <c:pt idx="1013">
                  <c:v>12.2</c:v>
                </c:pt>
                <c:pt idx="1014">
                  <c:v>13.2</c:v>
                </c:pt>
                <c:pt idx="1015">
                  <c:v>14.2</c:v>
                </c:pt>
                <c:pt idx="1016">
                  <c:v>15.2</c:v>
                </c:pt>
                <c:pt idx="1017">
                  <c:v>16.2</c:v>
                </c:pt>
                <c:pt idx="1018">
                  <c:v>17.2</c:v>
                </c:pt>
                <c:pt idx="1019">
                  <c:v>18.2</c:v>
                </c:pt>
                <c:pt idx="1020">
                  <c:v>19.2</c:v>
                </c:pt>
                <c:pt idx="1021">
                  <c:v>20.2</c:v>
                </c:pt>
                <c:pt idx="1022">
                  <c:v>21.2</c:v>
                </c:pt>
                <c:pt idx="1023">
                  <c:v>22.2</c:v>
                </c:pt>
                <c:pt idx="1024">
                  <c:v>23.2</c:v>
                </c:pt>
                <c:pt idx="1025">
                  <c:v>24.2</c:v>
                </c:pt>
                <c:pt idx="1026">
                  <c:v>25.2</c:v>
                </c:pt>
                <c:pt idx="1027">
                  <c:v>26.2</c:v>
                </c:pt>
                <c:pt idx="1028">
                  <c:v>27.2</c:v>
                </c:pt>
                <c:pt idx="1029">
                  <c:v>28.2</c:v>
                </c:pt>
                <c:pt idx="1030">
                  <c:v>29.2</c:v>
                </c:pt>
                <c:pt idx="1031">
                  <c:v>30.2</c:v>
                </c:pt>
                <c:pt idx="1032">
                  <c:v>31.2</c:v>
                </c:pt>
                <c:pt idx="1033">
                  <c:v>32.200000000000003</c:v>
                </c:pt>
                <c:pt idx="1034">
                  <c:v>33.200000000000003</c:v>
                </c:pt>
                <c:pt idx="1035">
                  <c:v>34.200000000000003</c:v>
                </c:pt>
                <c:pt idx="1036">
                  <c:v>35.200000000000003</c:v>
                </c:pt>
                <c:pt idx="1037">
                  <c:v>36.200000000000003</c:v>
                </c:pt>
                <c:pt idx="1038">
                  <c:v>37.200000000000003</c:v>
                </c:pt>
                <c:pt idx="1039">
                  <c:v>38.200000000000003</c:v>
                </c:pt>
                <c:pt idx="1040">
                  <c:v>39.200000000000003</c:v>
                </c:pt>
                <c:pt idx="1041">
                  <c:v>40.200000000000003</c:v>
                </c:pt>
                <c:pt idx="1042">
                  <c:v>41.2</c:v>
                </c:pt>
                <c:pt idx="1043">
                  <c:v>42.2</c:v>
                </c:pt>
                <c:pt idx="1044">
                  <c:v>43.2</c:v>
                </c:pt>
                <c:pt idx="1045">
                  <c:v>44.2</c:v>
                </c:pt>
                <c:pt idx="1046">
                  <c:v>45.2</c:v>
                </c:pt>
                <c:pt idx="1047">
                  <c:v>46.2</c:v>
                </c:pt>
                <c:pt idx="1048">
                  <c:v>47.2</c:v>
                </c:pt>
                <c:pt idx="1049">
                  <c:v>48.2</c:v>
                </c:pt>
                <c:pt idx="1050">
                  <c:v>49.2</c:v>
                </c:pt>
                <c:pt idx="1051">
                  <c:v>50.2</c:v>
                </c:pt>
                <c:pt idx="1052">
                  <c:v>51.2</c:v>
                </c:pt>
                <c:pt idx="1053">
                  <c:v>52.2</c:v>
                </c:pt>
                <c:pt idx="1054">
                  <c:v>53.2</c:v>
                </c:pt>
                <c:pt idx="1055">
                  <c:v>54.2</c:v>
                </c:pt>
                <c:pt idx="1056">
                  <c:v>55.2</c:v>
                </c:pt>
                <c:pt idx="1057">
                  <c:v>56.2</c:v>
                </c:pt>
                <c:pt idx="1058">
                  <c:v>57.2</c:v>
                </c:pt>
                <c:pt idx="1059">
                  <c:v>58.2</c:v>
                </c:pt>
                <c:pt idx="1060">
                  <c:v>59.2</c:v>
                </c:pt>
                <c:pt idx="1061">
                  <c:v>60.2</c:v>
                </c:pt>
                <c:pt idx="1062">
                  <c:v>61.2</c:v>
                </c:pt>
                <c:pt idx="1063">
                  <c:v>62.2</c:v>
                </c:pt>
                <c:pt idx="1064">
                  <c:v>63.2</c:v>
                </c:pt>
                <c:pt idx="1065">
                  <c:v>64.2</c:v>
                </c:pt>
                <c:pt idx="1066">
                  <c:v>65.2</c:v>
                </c:pt>
                <c:pt idx="1067">
                  <c:v>66.2</c:v>
                </c:pt>
                <c:pt idx="1068">
                  <c:v>67.2</c:v>
                </c:pt>
                <c:pt idx="1069">
                  <c:v>68.2</c:v>
                </c:pt>
                <c:pt idx="1070">
                  <c:v>69.2</c:v>
                </c:pt>
                <c:pt idx="1071">
                  <c:v>70.2</c:v>
                </c:pt>
                <c:pt idx="1072">
                  <c:v>71.2</c:v>
                </c:pt>
                <c:pt idx="1073">
                  <c:v>72.2</c:v>
                </c:pt>
                <c:pt idx="1074">
                  <c:v>73.2</c:v>
                </c:pt>
                <c:pt idx="1075">
                  <c:v>74.2</c:v>
                </c:pt>
                <c:pt idx="1076">
                  <c:v>75.2</c:v>
                </c:pt>
                <c:pt idx="1077">
                  <c:v>76.2</c:v>
                </c:pt>
                <c:pt idx="1078">
                  <c:v>77.2</c:v>
                </c:pt>
                <c:pt idx="1079">
                  <c:v>78.2</c:v>
                </c:pt>
                <c:pt idx="1080">
                  <c:v>79.2</c:v>
                </c:pt>
                <c:pt idx="1081">
                  <c:v>80.2</c:v>
                </c:pt>
                <c:pt idx="1082">
                  <c:v>81.2</c:v>
                </c:pt>
                <c:pt idx="1083">
                  <c:v>82.2</c:v>
                </c:pt>
                <c:pt idx="1084">
                  <c:v>83.2</c:v>
                </c:pt>
                <c:pt idx="1085">
                  <c:v>84.2</c:v>
                </c:pt>
                <c:pt idx="1086">
                  <c:v>85.2</c:v>
                </c:pt>
                <c:pt idx="1087">
                  <c:v>86.2</c:v>
                </c:pt>
                <c:pt idx="1088">
                  <c:v>87.2</c:v>
                </c:pt>
                <c:pt idx="1089">
                  <c:v>88.2</c:v>
                </c:pt>
                <c:pt idx="1090">
                  <c:v>89.2</c:v>
                </c:pt>
                <c:pt idx="1092">
                  <c:v>0.2</c:v>
                </c:pt>
                <c:pt idx="1093">
                  <c:v>1.2</c:v>
                </c:pt>
                <c:pt idx="1094">
                  <c:v>2.2000000000000002</c:v>
                </c:pt>
                <c:pt idx="1095">
                  <c:v>3.2</c:v>
                </c:pt>
                <c:pt idx="1096">
                  <c:v>4.2</c:v>
                </c:pt>
                <c:pt idx="1097">
                  <c:v>5.2</c:v>
                </c:pt>
                <c:pt idx="1098">
                  <c:v>6.2</c:v>
                </c:pt>
                <c:pt idx="1099">
                  <c:v>7.2</c:v>
                </c:pt>
                <c:pt idx="1100">
                  <c:v>8.1999999999999993</c:v>
                </c:pt>
                <c:pt idx="1101">
                  <c:v>9.1999999999999993</c:v>
                </c:pt>
                <c:pt idx="1102">
                  <c:v>10.199999999999999</c:v>
                </c:pt>
                <c:pt idx="1103">
                  <c:v>11.2</c:v>
                </c:pt>
                <c:pt idx="1104">
                  <c:v>12.2</c:v>
                </c:pt>
                <c:pt idx="1105">
                  <c:v>13.2</c:v>
                </c:pt>
                <c:pt idx="1106">
                  <c:v>14.2</c:v>
                </c:pt>
                <c:pt idx="1107">
                  <c:v>15.2</c:v>
                </c:pt>
                <c:pt idx="1108">
                  <c:v>16.2</c:v>
                </c:pt>
                <c:pt idx="1109">
                  <c:v>17.2</c:v>
                </c:pt>
                <c:pt idx="1110">
                  <c:v>18.2</c:v>
                </c:pt>
                <c:pt idx="1111">
                  <c:v>19.2</c:v>
                </c:pt>
                <c:pt idx="1112">
                  <c:v>20.2</c:v>
                </c:pt>
                <c:pt idx="1113">
                  <c:v>21.2</c:v>
                </c:pt>
                <c:pt idx="1114">
                  <c:v>22.2</c:v>
                </c:pt>
                <c:pt idx="1115">
                  <c:v>23.2</c:v>
                </c:pt>
                <c:pt idx="1116">
                  <c:v>24.2</c:v>
                </c:pt>
                <c:pt idx="1117">
                  <c:v>25.2</c:v>
                </c:pt>
                <c:pt idx="1118">
                  <c:v>26.2</c:v>
                </c:pt>
                <c:pt idx="1119">
                  <c:v>27.2</c:v>
                </c:pt>
                <c:pt idx="1120">
                  <c:v>28.2</c:v>
                </c:pt>
                <c:pt idx="1121">
                  <c:v>29.2</c:v>
                </c:pt>
                <c:pt idx="1122">
                  <c:v>30.2</c:v>
                </c:pt>
                <c:pt idx="1123">
                  <c:v>31.2</c:v>
                </c:pt>
                <c:pt idx="1124">
                  <c:v>32.200000000000003</c:v>
                </c:pt>
                <c:pt idx="1125">
                  <c:v>33.200000000000003</c:v>
                </c:pt>
                <c:pt idx="1126">
                  <c:v>34.200000000000003</c:v>
                </c:pt>
                <c:pt idx="1127">
                  <c:v>35.200000000000003</c:v>
                </c:pt>
                <c:pt idx="1128">
                  <c:v>36.200000000000003</c:v>
                </c:pt>
                <c:pt idx="1129">
                  <c:v>37.200000000000003</c:v>
                </c:pt>
                <c:pt idx="1130">
                  <c:v>38.200000000000003</c:v>
                </c:pt>
                <c:pt idx="1131">
                  <c:v>39.200000000000003</c:v>
                </c:pt>
                <c:pt idx="1132">
                  <c:v>40.200000000000003</c:v>
                </c:pt>
                <c:pt idx="1133">
                  <c:v>41.2</c:v>
                </c:pt>
                <c:pt idx="1134">
                  <c:v>42.2</c:v>
                </c:pt>
                <c:pt idx="1135">
                  <c:v>43.2</c:v>
                </c:pt>
                <c:pt idx="1136">
                  <c:v>44.2</c:v>
                </c:pt>
                <c:pt idx="1137">
                  <c:v>45.2</c:v>
                </c:pt>
                <c:pt idx="1138">
                  <c:v>46.2</c:v>
                </c:pt>
                <c:pt idx="1139">
                  <c:v>47.2</c:v>
                </c:pt>
                <c:pt idx="1140">
                  <c:v>48.2</c:v>
                </c:pt>
                <c:pt idx="1141">
                  <c:v>49.2</c:v>
                </c:pt>
                <c:pt idx="1142">
                  <c:v>50.2</c:v>
                </c:pt>
                <c:pt idx="1143">
                  <c:v>51.2</c:v>
                </c:pt>
                <c:pt idx="1144">
                  <c:v>52.2</c:v>
                </c:pt>
                <c:pt idx="1145">
                  <c:v>53.2</c:v>
                </c:pt>
                <c:pt idx="1146">
                  <c:v>54.2</c:v>
                </c:pt>
                <c:pt idx="1147">
                  <c:v>55.2</c:v>
                </c:pt>
                <c:pt idx="1148">
                  <c:v>56.2</c:v>
                </c:pt>
                <c:pt idx="1149">
                  <c:v>57.2</c:v>
                </c:pt>
                <c:pt idx="1150">
                  <c:v>58.2</c:v>
                </c:pt>
                <c:pt idx="1151">
                  <c:v>59.2</c:v>
                </c:pt>
                <c:pt idx="1152">
                  <c:v>60.2</c:v>
                </c:pt>
                <c:pt idx="1153">
                  <c:v>61.2</c:v>
                </c:pt>
                <c:pt idx="1154">
                  <c:v>62.2</c:v>
                </c:pt>
                <c:pt idx="1155">
                  <c:v>63.2</c:v>
                </c:pt>
                <c:pt idx="1156">
                  <c:v>64.2</c:v>
                </c:pt>
                <c:pt idx="1157">
                  <c:v>65.2</c:v>
                </c:pt>
                <c:pt idx="1158">
                  <c:v>66.2</c:v>
                </c:pt>
                <c:pt idx="1159">
                  <c:v>67.2</c:v>
                </c:pt>
                <c:pt idx="1160">
                  <c:v>68.2</c:v>
                </c:pt>
                <c:pt idx="1161">
                  <c:v>69.2</c:v>
                </c:pt>
                <c:pt idx="1162">
                  <c:v>70.2</c:v>
                </c:pt>
                <c:pt idx="1163">
                  <c:v>71.2</c:v>
                </c:pt>
                <c:pt idx="1164">
                  <c:v>72.2</c:v>
                </c:pt>
                <c:pt idx="1165">
                  <c:v>73.2</c:v>
                </c:pt>
                <c:pt idx="1166">
                  <c:v>74.2</c:v>
                </c:pt>
                <c:pt idx="1167">
                  <c:v>75.2</c:v>
                </c:pt>
                <c:pt idx="1168">
                  <c:v>76.2</c:v>
                </c:pt>
                <c:pt idx="1169">
                  <c:v>77.2</c:v>
                </c:pt>
                <c:pt idx="1170">
                  <c:v>78.2</c:v>
                </c:pt>
                <c:pt idx="1171">
                  <c:v>79.2</c:v>
                </c:pt>
                <c:pt idx="1172">
                  <c:v>80.2</c:v>
                </c:pt>
                <c:pt idx="1173">
                  <c:v>81.2</c:v>
                </c:pt>
                <c:pt idx="1174">
                  <c:v>82.2</c:v>
                </c:pt>
                <c:pt idx="1175">
                  <c:v>83.2</c:v>
                </c:pt>
                <c:pt idx="1176">
                  <c:v>84.2</c:v>
                </c:pt>
                <c:pt idx="1177">
                  <c:v>85.2</c:v>
                </c:pt>
                <c:pt idx="1178">
                  <c:v>86.2</c:v>
                </c:pt>
                <c:pt idx="1179">
                  <c:v>87.2</c:v>
                </c:pt>
                <c:pt idx="1180">
                  <c:v>88.2</c:v>
                </c:pt>
                <c:pt idx="1181">
                  <c:v>89.2</c:v>
                </c:pt>
                <c:pt idx="1183">
                  <c:v>0.2</c:v>
                </c:pt>
                <c:pt idx="1184">
                  <c:v>1.2</c:v>
                </c:pt>
                <c:pt idx="1185">
                  <c:v>2.2000000000000002</c:v>
                </c:pt>
                <c:pt idx="1186">
                  <c:v>3.2</c:v>
                </c:pt>
                <c:pt idx="1187">
                  <c:v>4.2</c:v>
                </c:pt>
                <c:pt idx="1188">
                  <c:v>5.2</c:v>
                </c:pt>
                <c:pt idx="1189">
                  <c:v>6.2</c:v>
                </c:pt>
                <c:pt idx="1190">
                  <c:v>7.2</c:v>
                </c:pt>
                <c:pt idx="1191">
                  <c:v>8.1999999999999993</c:v>
                </c:pt>
                <c:pt idx="1192">
                  <c:v>9.1999999999999993</c:v>
                </c:pt>
                <c:pt idx="1193">
                  <c:v>10.199999999999999</c:v>
                </c:pt>
                <c:pt idx="1194">
                  <c:v>11.2</c:v>
                </c:pt>
                <c:pt idx="1195">
                  <c:v>12.2</c:v>
                </c:pt>
                <c:pt idx="1196">
                  <c:v>13.2</c:v>
                </c:pt>
                <c:pt idx="1197">
                  <c:v>14.2</c:v>
                </c:pt>
                <c:pt idx="1198">
                  <c:v>15.2</c:v>
                </c:pt>
                <c:pt idx="1199">
                  <c:v>16.2</c:v>
                </c:pt>
                <c:pt idx="1200">
                  <c:v>17.2</c:v>
                </c:pt>
                <c:pt idx="1201">
                  <c:v>18.2</c:v>
                </c:pt>
                <c:pt idx="1202">
                  <c:v>19.2</c:v>
                </c:pt>
                <c:pt idx="1203">
                  <c:v>20.2</c:v>
                </c:pt>
                <c:pt idx="1204">
                  <c:v>21.2</c:v>
                </c:pt>
                <c:pt idx="1205">
                  <c:v>22.2</c:v>
                </c:pt>
                <c:pt idx="1206">
                  <c:v>23.2</c:v>
                </c:pt>
                <c:pt idx="1207">
                  <c:v>24.2</c:v>
                </c:pt>
                <c:pt idx="1208">
                  <c:v>25.2</c:v>
                </c:pt>
                <c:pt idx="1209">
                  <c:v>26.2</c:v>
                </c:pt>
                <c:pt idx="1210">
                  <c:v>27.2</c:v>
                </c:pt>
                <c:pt idx="1211">
                  <c:v>28.2</c:v>
                </c:pt>
                <c:pt idx="1212">
                  <c:v>29.2</c:v>
                </c:pt>
                <c:pt idx="1213">
                  <c:v>30.2</c:v>
                </c:pt>
                <c:pt idx="1214">
                  <c:v>31.2</c:v>
                </c:pt>
                <c:pt idx="1215">
                  <c:v>32.200000000000003</c:v>
                </c:pt>
                <c:pt idx="1216">
                  <c:v>33.200000000000003</c:v>
                </c:pt>
                <c:pt idx="1217">
                  <c:v>34.200000000000003</c:v>
                </c:pt>
                <c:pt idx="1218">
                  <c:v>35.200000000000003</c:v>
                </c:pt>
                <c:pt idx="1219">
                  <c:v>36.200000000000003</c:v>
                </c:pt>
                <c:pt idx="1220">
                  <c:v>37.200000000000003</c:v>
                </c:pt>
                <c:pt idx="1221">
                  <c:v>38.200000000000003</c:v>
                </c:pt>
                <c:pt idx="1222">
                  <c:v>39.200000000000003</c:v>
                </c:pt>
                <c:pt idx="1223">
                  <c:v>40.200000000000003</c:v>
                </c:pt>
                <c:pt idx="1224">
                  <c:v>41.2</c:v>
                </c:pt>
                <c:pt idx="1225">
                  <c:v>42.2</c:v>
                </c:pt>
                <c:pt idx="1226">
                  <c:v>43.2</c:v>
                </c:pt>
                <c:pt idx="1227">
                  <c:v>44.2</c:v>
                </c:pt>
                <c:pt idx="1228">
                  <c:v>45.2</c:v>
                </c:pt>
                <c:pt idx="1229">
                  <c:v>46.2</c:v>
                </c:pt>
                <c:pt idx="1230">
                  <c:v>47.2</c:v>
                </c:pt>
                <c:pt idx="1231">
                  <c:v>48.2</c:v>
                </c:pt>
                <c:pt idx="1232">
                  <c:v>49.2</c:v>
                </c:pt>
                <c:pt idx="1233">
                  <c:v>50.2</c:v>
                </c:pt>
                <c:pt idx="1234">
                  <c:v>51.2</c:v>
                </c:pt>
                <c:pt idx="1235">
                  <c:v>52.2</c:v>
                </c:pt>
                <c:pt idx="1236">
                  <c:v>53.2</c:v>
                </c:pt>
                <c:pt idx="1237">
                  <c:v>54.2</c:v>
                </c:pt>
                <c:pt idx="1238">
                  <c:v>55.2</c:v>
                </c:pt>
                <c:pt idx="1239">
                  <c:v>56.2</c:v>
                </c:pt>
                <c:pt idx="1240">
                  <c:v>57.2</c:v>
                </c:pt>
                <c:pt idx="1241">
                  <c:v>58.2</c:v>
                </c:pt>
                <c:pt idx="1242">
                  <c:v>59.2</c:v>
                </c:pt>
                <c:pt idx="1243">
                  <c:v>60.2</c:v>
                </c:pt>
                <c:pt idx="1244">
                  <c:v>61.2</c:v>
                </c:pt>
                <c:pt idx="1245">
                  <c:v>62.2</c:v>
                </c:pt>
                <c:pt idx="1246">
                  <c:v>63.2</c:v>
                </c:pt>
                <c:pt idx="1247">
                  <c:v>64.2</c:v>
                </c:pt>
                <c:pt idx="1248">
                  <c:v>65.2</c:v>
                </c:pt>
                <c:pt idx="1249">
                  <c:v>66.2</c:v>
                </c:pt>
                <c:pt idx="1250">
                  <c:v>67.2</c:v>
                </c:pt>
                <c:pt idx="1251">
                  <c:v>68.2</c:v>
                </c:pt>
                <c:pt idx="1252">
                  <c:v>69.2</c:v>
                </c:pt>
                <c:pt idx="1253">
                  <c:v>70.2</c:v>
                </c:pt>
                <c:pt idx="1254">
                  <c:v>71.2</c:v>
                </c:pt>
                <c:pt idx="1255">
                  <c:v>72.2</c:v>
                </c:pt>
                <c:pt idx="1256">
                  <c:v>73.2</c:v>
                </c:pt>
                <c:pt idx="1257">
                  <c:v>74.2</c:v>
                </c:pt>
                <c:pt idx="1258">
                  <c:v>75.2</c:v>
                </c:pt>
                <c:pt idx="1259">
                  <c:v>76.2</c:v>
                </c:pt>
                <c:pt idx="1260">
                  <c:v>77.2</c:v>
                </c:pt>
                <c:pt idx="1261">
                  <c:v>78.2</c:v>
                </c:pt>
                <c:pt idx="1262">
                  <c:v>79.2</c:v>
                </c:pt>
                <c:pt idx="1263">
                  <c:v>80.2</c:v>
                </c:pt>
                <c:pt idx="1264">
                  <c:v>81.2</c:v>
                </c:pt>
                <c:pt idx="1265">
                  <c:v>82.2</c:v>
                </c:pt>
                <c:pt idx="1266">
                  <c:v>83.2</c:v>
                </c:pt>
                <c:pt idx="1267">
                  <c:v>84.2</c:v>
                </c:pt>
                <c:pt idx="1268">
                  <c:v>85.2</c:v>
                </c:pt>
                <c:pt idx="1269">
                  <c:v>86.2</c:v>
                </c:pt>
                <c:pt idx="1270">
                  <c:v>87.2</c:v>
                </c:pt>
                <c:pt idx="1271">
                  <c:v>88.2</c:v>
                </c:pt>
                <c:pt idx="1272">
                  <c:v>89.2</c:v>
                </c:pt>
                <c:pt idx="1274">
                  <c:v>0.2</c:v>
                </c:pt>
                <c:pt idx="1275">
                  <c:v>1.2</c:v>
                </c:pt>
                <c:pt idx="1276">
                  <c:v>2.2000000000000002</c:v>
                </c:pt>
                <c:pt idx="1277">
                  <c:v>3.2</c:v>
                </c:pt>
                <c:pt idx="1278">
                  <c:v>4.2</c:v>
                </c:pt>
                <c:pt idx="1279">
                  <c:v>5.2</c:v>
                </c:pt>
                <c:pt idx="1280">
                  <c:v>6.2</c:v>
                </c:pt>
                <c:pt idx="1281">
                  <c:v>7.2</c:v>
                </c:pt>
                <c:pt idx="1282">
                  <c:v>8.1999999999999993</c:v>
                </c:pt>
                <c:pt idx="1283">
                  <c:v>9.1999999999999993</c:v>
                </c:pt>
                <c:pt idx="1284">
                  <c:v>10.199999999999999</c:v>
                </c:pt>
                <c:pt idx="1285">
                  <c:v>11.2</c:v>
                </c:pt>
                <c:pt idx="1286">
                  <c:v>12.2</c:v>
                </c:pt>
                <c:pt idx="1287">
                  <c:v>13.2</c:v>
                </c:pt>
                <c:pt idx="1288">
                  <c:v>14.2</c:v>
                </c:pt>
                <c:pt idx="1289">
                  <c:v>15.2</c:v>
                </c:pt>
                <c:pt idx="1290">
                  <c:v>16.2</c:v>
                </c:pt>
                <c:pt idx="1291">
                  <c:v>17.2</c:v>
                </c:pt>
                <c:pt idx="1292">
                  <c:v>18.2</c:v>
                </c:pt>
                <c:pt idx="1293">
                  <c:v>19.2</c:v>
                </c:pt>
                <c:pt idx="1294">
                  <c:v>20.2</c:v>
                </c:pt>
                <c:pt idx="1295">
                  <c:v>21.2</c:v>
                </c:pt>
                <c:pt idx="1296">
                  <c:v>22.2</c:v>
                </c:pt>
                <c:pt idx="1297">
                  <c:v>23.2</c:v>
                </c:pt>
                <c:pt idx="1298">
                  <c:v>24.2</c:v>
                </c:pt>
                <c:pt idx="1299">
                  <c:v>25.2</c:v>
                </c:pt>
                <c:pt idx="1300">
                  <c:v>26.2</c:v>
                </c:pt>
                <c:pt idx="1301">
                  <c:v>27.2</c:v>
                </c:pt>
                <c:pt idx="1302">
                  <c:v>28.2</c:v>
                </c:pt>
                <c:pt idx="1303">
                  <c:v>29.2</c:v>
                </c:pt>
                <c:pt idx="1304">
                  <c:v>30.2</c:v>
                </c:pt>
                <c:pt idx="1305">
                  <c:v>31.2</c:v>
                </c:pt>
                <c:pt idx="1306">
                  <c:v>32.200000000000003</c:v>
                </c:pt>
                <c:pt idx="1307">
                  <c:v>33.200000000000003</c:v>
                </c:pt>
                <c:pt idx="1308">
                  <c:v>34.200000000000003</c:v>
                </c:pt>
                <c:pt idx="1309">
                  <c:v>35.200000000000003</c:v>
                </c:pt>
                <c:pt idx="1310">
                  <c:v>36.200000000000003</c:v>
                </c:pt>
                <c:pt idx="1311">
                  <c:v>37.200000000000003</c:v>
                </c:pt>
                <c:pt idx="1312">
                  <c:v>38.200000000000003</c:v>
                </c:pt>
                <c:pt idx="1313">
                  <c:v>39.200000000000003</c:v>
                </c:pt>
                <c:pt idx="1314">
                  <c:v>40.200000000000003</c:v>
                </c:pt>
                <c:pt idx="1315">
                  <c:v>41.2</c:v>
                </c:pt>
                <c:pt idx="1316">
                  <c:v>42.2</c:v>
                </c:pt>
                <c:pt idx="1317">
                  <c:v>43.2</c:v>
                </c:pt>
                <c:pt idx="1318">
                  <c:v>44.2</c:v>
                </c:pt>
                <c:pt idx="1319">
                  <c:v>45.2</c:v>
                </c:pt>
                <c:pt idx="1320">
                  <c:v>46.2</c:v>
                </c:pt>
                <c:pt idx="1321">
                  <c:v>47.2</c:v>
                </c:pt>
                <c:pt idx="1322">
                  <c:v>48.2</c:v>
                </c:pt>
                <c:pt idx="1323">
                  <c:v>49.2</c:v>
                </c:pt>
                <c:pt idx="1324">
                  <c:v>50.2</c:v>
                </c:pt>
                <c:pt idx="1325">
                  <c:v>51.2</c:v>
                </c:pt>
                <c:pt idx="1326">
                  <c:v>52.2</c:v>
                </c:pt>
                <c:pt idx="1327">
                  <c:v>53.2</c:v>
                </c:pt>
                <c:pt idx="1328">
                  <c:v>54.2</c:v>
                </c:pt>
                <c:pt idx="1329">
                  <c:v>55.2</c:v>
                </c:pt>
                <c:pt idx="1330">
                  <c:v>56.2</c:v>
                </c:pt>
                <c:pt idx="1331">
                  <c:v>57.2</c:v>
                </c:pt>
                <c:pt idx="1332">
                  <c:v>58.2</c:v>
                </c:pt>
                <c:pt idx="1333">
                  <c:v>59.2</c:v>
                </c:pt>
                <c:pt idx="1334">
                  <c:v>60.2</c:v>
                </c:pt>
                <c:pt idx="1335">
                  <c:v>61.2</c:v>
                </c:pt>
                <c:pt idx="1336">
                  <c:v>62.2</c:v>
                </c:pt>
                <c:pt idx="1337">
                  <c:v>63.2</c:v>
                </c:pt>
                <c:pt idx="1338">
                  <c:v>64.2</c:v>
                </c:pt>
                <c:pt idx="1339">
                  <c:v>65.2</c:v>
                </c:pt>
                <c:pt idx="1340">
                  <c:v>66.2</c:v>
                </c:pt>
                <c:pt idx="1341">
                  <c:v>67.2</c:v>
                </c:pt>
                <c:pt idx="1342">
                  <c:v>68.2</c:v>
                </c:pt>
                <c:pt idx="1343">
                  <c:v>69.2</c:v>
                </c:pt>
                <c:pt idx="1344">
                  <c:v>70.2</c:v>
                </c:pt>
                <c:pt idx="1345">
                  <c:v>71.2</c:v>
                </c:pt>
                <c:pt idx="1346">
                  <c:v>72.2</c:v>
                </c:pt>
                <c:pt idx="1347">
                  <c:v>73.2</c:v>
                </c:pt>
                <c:pt idx="1348">
                  <c:v>74.2</c:v>
                </c:pt>
                <c:pt idx="1349">
                  <c:v>75.2</c:v>
                </c:pt>
                <c:pt idx="1350">
                  <c:v>76.2</c:v>
                </c:pt>
                <c:pt idx="1351">
                  <c:v>77.2</c:v>
                </c:pt>
                <c:pt idx="1352">
                  <c:v>78.2</c:v>
                </c:pt>
                <c:pt idx="1353">
                  <c:v>79.2</c:v>
                </c:pt>
                <c:pt idx="1354">
                  <c:v>80.2</c:v>
                </c:pt>
                <c:pt idx="1355">
                  <c:v>81.2</c:v>
                </c:pt>
                <c:pt idx="1356">
                  <c:v>82.2</c:v>
                </c:pt>
                <c:pt idx="1357">
                  <c:v>83.2</c:v>
                </c:pt>
                <c:pt idx="1358">
                  <c:v>84.2</c:v>
                </c:pt>
                <c:pt idx="1359">
                  <c:v>85.2</c:v>
                </c:pt>
                <c:pt idx="1360">
                  <c:v>86.2</c:v>
                </c:pt>
                <c:pt idx="1361">
                  <c:v>87.2</c:v>
                </c:pt>
                <c:pt idx="1362">
                  <c:v>88.2</c:v>
                </c:pt>
                <c:pt idx="1363">
                  <c:v>89.2</c:v>
                </c:pt>
                <c:pt idx="1365">
                  <c:v>0.2</c:v>
                </c:pt>
                <c:pt idx="1366">
                  <c:v>1.2</c:v>
                </c:pt>
                <c:pt idx="1367">
                  <c:v>2.2000000000000002</c:v>
                </c:pt>
                <c:pt idx="1368">
                  <c:v>3.2</c:v>
                </c:pt>
                <c:pt idx="1369">
                  <c:v>4.2</c:v>
                </c:pt>
                <c:pt idx="1370">
                  <c:v>5.2</c:v>
                </c:pt>
                <c:pt idx="1371">
                  <c:v>6.2</c:v>
                </c:pt>
                <c:pt idx="1372">
                  <c:v>7.2</c:v>
                </c:pt>
                <c:pt idx="1373">
                  <c:v>8.1999999999999993</c:v>
                </c:pt>
                <c:pt idx="1374">
                  <c:v>9.1999999999999993</c:v>
                </c:pt>
                <c:pt idx="1375">
                  <c:v>10.199999999999999</c:v>
                </c:pt>
                <c:pt idx="1376">
                  <c:v>11.2</c:v>
                </c:pt>
                <c:pt idx="1377">
                  <c:v>12.2</c:v>
                </c:pt>
                <c:pt idx="1378">
                  <c:v>13.2</c:v>
                </c:pt>
                <c:pt idx="1379">
                  <c:v>14.2</c:v>
                </c:pt>
                <c:pt idx="1380">
                  <c:v>15.2</c:v>
                </c:pt>
                <c:pt idx="1381">
                  <c:v>16.2</c:v>
                </c:pt>
                <c:pt idx="1382">
                  <c:v>17.2</c:v>
                </c:pt>
                <c:pt idx="1383">
                  <c:v>18.2</c:v>
                </c:pt>
                <c:pt idx="1384">
                  <c:v>19.2</c:v>
                </c:pt>
                <c:pt idx="1385">
                  <c:v>20.2</c:v>
                </c:pt>
                <c:pt idx="1386">
                  <c:v>21.2</c:v>
                </c:pt>
                <c:pt idx="1387">
                  <c:v>22.2</c:v>
                </c:pt>
                <c:pt idx="1388">
                  <c:v>23.2</c:v>
                </c:pt>
                <c:pt idx="1389">
                  <c:v>24.2</c:v>
                </c:pt>
                <c:pt idx="1390">
                  <c:v>25.2</c:v>
                </c:pt>
                <c:pt idx="1391">
                  <c:v>26.2</c:v>
                </c:pt>
                <c:pt idx="1392">
                  <c:v>27.2</c:v>
                </c:pt>
                <c:pt idx="1393">
                  <c:v>28.2</c:v>
                </c:pt>
                <c:pt idx="1394">
                  <c:v>29.2</c:v>
                </c:pt>
                <c:pt idx="1395">
                  <c:v>30.2</c:v>
                </c:pt>
                <c:pt idx="1396">
                  <c:v>31.2</c:v>
                </c:pt>
                <c:pt idx="1397">
                  <c:v>32.200000000000003</c:v>
                </c:pt>
                <c:pt idx="1398">
                  <c:v>33.200000000000003</c:v>
                </c:pt>
                <c:pt idx="1399">
                  <c:v>34.200000000000003</c:v>
                </c:pt>
                <c:pt idx="1400">
                  <c:v>35.200000000000003</c:v>
                </c:pt>
                <c:pt idx="1401">
                  <c:v>36.200000000000003</c:v>
                </c:pt>
                <c:pt idx="1402">
                  <c:v>37.200000000000003</c:v>
                </c:pt>
                <c:pt idx="1403">
                  <c:v>38.200000000000003</c:v>
                </c:pt>
                <c:pt idx="1404">
                  <c:v>39.200000000000003</c:v>
                </c:pt>
                <c:pt idx="1405">
                  <c:v>40.200000000000003</c:v>
                </c:pt>
                <c:pt idx="1406">
                  <c:v>41.2</c:v>
                </c:pt>
                <c:pt idx="1407">
                  <c:v>42.2</c:v>
                </c:pt>
                <c:pt idx="1408">
                  <c:v>43.2</c:v>
                </c:pt>
                <c:pt idx="1409">
                  <c:v>44.2</c:v>
                </c:pt>
                <c:pt idx="1410">
                  <c:v>45.2</c:v>
                </c:pt>
                <c:pt idx="1411">
                  <c:v>46.2</c:v>
                </c:pt>
                <c:pt idx="1412">
                  <c:v>47.2</c:v>
                </c:pt>
                <c:pt idx="1413">
                  <c:v>48.2</c:v>
                </c:pt>
                <c:pt idx="1414">
                  <c:v>49.2</c:v>
                </c:pt>
                <c:pt idx="1415">
                  <c:v>50.2</c:v>
                </c:pt>
                <c:pt idx="1416">
                  <c:v>51.2</c:v>
                </c:pt>
                <c:pt idx="1417">
                  <c:v>52.2</c:v>
                </c:pt>
                <c:pt idx="1418">
                  <c:v>53.2</c:v>
                </c:pt>
                <c:pt idx="1419">
                  <c:v>54.2</c:v>
                </c:pt>
                <c:pt idx="1420">
                  <c:v>55.2</c:v>
                </c:pt>
                <c:pt idx="1421">
                  <c:v>56.2</c:v>
                </c:pt>
                <c:pt idx="1422">
                  <c:v>57.2</c:v>
                </c:pt>
                <c:pt idx="1423">
                  <c:v>58.2</c:v>
                </c:pt>
                <c:pt idx="1424">
                  <c:v>59.2</c:v>
                </c:pt>
                <c:pt idx="1425">
                  <c:v>60.2</c:v>
                </c:pt>
                <c:pt idx="1426">
                  <c:v>61.2</c:v>
                </c:pt>
                <c:pt idx="1427">
                  <c:v>62.2</c:v>
                </c:pt>
                <c:pt idx="1428">
                  <c:v>63.2</c:v>
                </c:pt>
                <c:pt idx="1429">
                  <c:v>64.2</c:v>
                </c:pt>
                <c:pt idx="1430">
                  <c:v>65.2</c:v>
                </c:pt>
                <c:pt idx="1431">
                  <c:v>66.2</c:v>
                </c:pt>
                <c:pt idx="1432">
                  <c:v>67.2</c:v>
                </c:pt>
                <c:pt idx="1433">
                  <c:v>68.2</c:v>
                </c:pt>
                <c:pt idx="1434">
                  <c:v>69.2</c:v>
                </c:pt>
                <c:pt idx="1435">
                  <c:v>70.2</c:v>
                </c:pt>
                <c:pt idx="1436">
                  <c:v>71.2</c:v>
                </c:pt>
                <c:pt idx="1437">
                  <c:v>72.2</c:v>
                </c:pt>
                <c:pt idx="1438">
                  <c:v>73.2</c:v>
                </c:pt>
                <c:pt idx="1439">
                  <c:v>74.2</c:v>
                </c:pt>
                <c:pt idx="1440">
                  <c:v>75.2</c:v>
                </c:pt>
                <c:pt idx="1441">
                  <c:v>76.2</c:v>
                </c:pt>
                <c:pt idx="1442">
                  <c:v>77.2</c:v>
                </c:pt>
                <c:pt idx="1443">
                  <c:v>78.2</c:v>
                </c:pt>
                <c:pt idx="1444">
                  <c:v>79.2</c:v>
                </c:pt>
                <c:pt idx="1445">
                  <c:v>80.2</c:v>
                </c:pt>
                <c:pt idx="1446">
                  <c:v>81.2</c:v>
                </c:pt>
                <c:pt idx="1447">
                  <c:v>82.2</c:v>
                </c:pt>
                <c:pt idx="1448">
                  <c:v>83.2</c:v>
                </c:pt>
                <c:pt idx="1449">
                  <c:v>84.2</c:v>
                </c:pt>
                <c:pt idx="1450">
                  <c:v>85.2</c:v>
                </c:pt>
                <c:pt idx="1451">
                  <c:v>86.2</c:v>
                </c:pt>
                <c:pt idx="1452">
                  <c:v>87.2</c:v>
                </c:pt>
                <c:pt idx="1453">
                  <c:v>88.2</c:v>
                </c:pt>
                <c:pt idx="1454">
                  <c:v>89.2</c:v>
                </c:pt>
                <c:pt idx="1456">
                  <c:v>0.2</c:v>
                </c:pt>
                <c:pt idx="1457">
                  <c:v>1.2</c:v>
                </c:pt>
                <c:pt idx="1458">
                  <c:v>2.2000000000000002</c:v>
                </c:pt>
                <c:pt idx="1459">
                  <c:v>3.2</c:v>
                </c:pt>
                <c:pt idx="1460">
                  <c:v>4.2</c:v>
                </c:pt>
                <c:pt idx="1461">
                  <c:v>5.2</c:v>
                </c:pt>
                <c:pt idx="1462">
                  <c:v>6.2</c:v>
                </c:pt>
                <c:pt idx="1463">
                  <c:v>7.2</c:v>
                </c:pt>
                <c:pt idx="1464">
                  <c:v>8.1999999999999993</c:v>
                </c:pt>
                <c:pt idx="1465">
                  <c:v>9.1999999999999993</c:v>
                </c:pt>
                <c:pt idx="1466">
                  <c:v>10.199999999999999</c:v>
                </c:pt>
                <c:pt idx="1467">
                  <c:v>11.2</c:v>
                </c:pt>
                <c:pt idx="1468">
                  <c:v>12.2</c:v>
                </c:pt>
                <c:pt idx="1469">
                  <c:v>13.2</c:v>
                </c:pt>
                <c:pt idx="1470">
                  <c:v>14.2</c:v>
                </c:pt>
                <c:pt idx="1471">
                  <c:v>15.2</c:v>
                </c:pt>
                <c:pt idx="1472">
                  <c:v>16.2</c:v>
                </c:pt>
                <c:pt idx="1473">
                  <c:v>17.2</c:v>
                </c:pt>
                <c:pt idx="1474">
                  <c:v>18.2</c:v>
                </c:pt>
                <c:pt idx="1475">
                  <c:v>19.2</c:v>
                </c:pt>
                <c:pt idx="1476">
                  <c:v>20.2</c:v>
                </c:pt>
                <c:pt idx="1477">
                  <c:v>21.2</c:v>
                </c:pt>
                <c:pt idx="1478">
                  <c:v>22.2</c:v>
                </c:pt>
                <c:pt idx="1479">
                  <c:v>23.2</c:v>
                </c:pt>
                <c:pt idx="1480">
                  <c:v>24.2</c:v>
                </c:pt>
                <c:pt idx="1481">
                  <c:v>25.2</c:v>
                </c:pt>
                <c:pt idx="1482">
                  <c:v>26.2</c:v>
                </c:pt>
                <c:pt idx="1483">
                  <c:v>27.2</c:v>
                </c:pt>
                <c:pt idx="1484">
                  <c:v>28.2</c:v>
                </c:pt>
                <c:pt idx="1485">
                  <c:v>29.2</c:v>
                </c:pt>
                <c:pt idx="1486">
                  <c:v>30.2</c:v>
                </c:pt>
                <c:pt idx="1487">
                  <c:v>31.2</c:v>
                </c:pt>
                <c:pt idx="1488">
                  <c:v>32.200000000000003</c:v>
                </c:pt>
                <c:pt idx="1489">
                  <c:v>33.200000000000003</c:v>
                </c:pt>
                <c:pt idx="1490">
                  <c:v>34.200000000000003</c:v>
                </c:pt>
                <c:pt idx="1491">
                  <c:v>35.200000000000003</c:v>
                </c:pt>
                <c:pt idx="1492">
                  <c:v>36.200000000000003</c:v>
                </c:pt>
                <c:pt idx="1493">
                  <c:v>37.200000000000003</c:v>
                </c:pt>
                <c:pt idx="1494">
                  <c:v>38.200000000000003</c:v>
                </c:pt>
                <c:pt idx="1495">
                  <c:v>39.200000000000003</c:v>
                </c:pt>
                <c:pt idx="1496">
                  <c:v>40.200000000000003</c:v>
                </c:pt>
                <c:pt idx="1497">
                  <c:v>41.2</c:v>
                </c:pt>
                <c:pt idx="1498">
                  <c:v>42.2</c:v>
                </c:pt>
                <c:pt idx="1499">
                  <c:v>43.2</c:v>
                </c:pt>
                <c:pt idx="1500">
                  <c:v>44.2</c:v>
                </c:pt>
                <c:pt idx="1501">
                  <c:v>45.2</c:v>
                </c:pt>
                <c:pt idx="1502">
                  <c:v>46.2</c:v>
                </c:pt>
                <c:pt idx="1503">
                  <c:v>47.2</c:v>
                </c:pt>
                <c:pt idx="1504">
                  <c:v>48.2</c:v>
                </c:pt>
                <c:pt idx="1505">
                  <c:v>49.2</c:v>
                </c:pt>
                <c:pt idx="1506">
                  <c:v>50.2</c:v>
                </c:pt>
                <c:pt idx="1507">
                  <c:v>51.2</c:v>
                </c:pt>
                <c:pt idx="1508">
                  <c:v>52.2</c:v>
                </c:pt>
                <c:pt idx="1509">
                  <c:v>53.2</c:v>
                </c:pt>
                <c:pt idx="1510">
                  <c:v>54.2</c:v>
                </c:pt>
                <c:pt idx="1511">
                  <c:v>55.2</c:v>
                </c:pt>
                <c:pt idx="1512">
                  <c:v>56.2</c:v>
                </c:pt>
                <c:pt idx="1513">
                  <c:v>57.2</c:v>
                </c:pt>
                <c:pt idx="1514">
                  <c:v>58.2</c:v>
                </c:pt>
                <c:pt idx="1515">
                  <c:v>59.2</c:v>
                </c:pt>
                <c:pt idx="1516">
                  <c:v>60.2</c:v>
                </c:pt>
                <c:pt idx="1517">
                  <c:v>61.2</c:v>
                </c:pt>
                <c:pt idx="1518">
                  <c:v>62.2</c:v>
                </c:pt>
                <c:pt idx="1519">
                  <c:v>63.2</c:v>
                </c:pt>
                <c:pt idx="1520">
                  <c:v>64.2</c:v>
                </c:pt>
                <c:pt idx="1521">
                  <c:v>65.2</c:v>
                </c:pt>
                <c:pt idx="1522">
                  <c:v>66.2</c:v>
                </c:pt>
                <c:pt idx="1523">
                  <c:v>67.2</c:v>
                </c:pt>
                <c:pt idx="1524">
                  <c:v>68.2</c:v>
                </c:pt>
                <c:pt idx="1525">
                  <c:v>69.2</c:v>
                </c:pt>
                <c:pt idx="1526">
                  <c:v>70.2</c:v>
                </c:pt>
                <c:pt idx="1527">
                  <c:v>71.2</c:v>
                </c:pt>
                <c:pt idx="1528">
                  <c:v>72.2</c:v>
                </c:pt>
                <c:pt idx="1529">
                  <c:v>73.2</c:v>
                </c:pt>
                <c:pt idx="1530">
                  <c:v>74.2</c:v>
                </c:pt>
                <c:pt idx="1531">
                  <c:v>75.2</c:v>
                </c:pt>
                <c:pt idx="1532">
                  <c:v>76.2</c:v>
                </c:pt>
                <c:pt idx="1533">
                  <c:v>77.2</c:v>
                </c:pt>
                <c:pt idx="1534">
                  <c:v>78.2</c:v>
                </c:pt>
                <c:pt idx="1535">
                  <c:v>79.2</c:v>
                </c:pt>
                <c:pt idx="1536">
                  <c:v>80.2</c:v>
                </c:pt>
                <c:pt idx="1537">
                  <c:v>81.2</c:v>
                </c:pt>
                <c:pt idx="1538">
                  <c:v>82.2</c:v>
                </c:pt>
                <c:pt idx="1539">
                  <c:v>83.2</c:v>
                </c:pt>
                <c:pt idx="1540">
                  <c:v>84.2</c:v>
                </c:pt>
                <c:pt idx="1541">
                  <c:v>85.2</c:v>
                </c:pt>
                <c:pt idx="1542">
                  <c:v>86.2</c:v>
                </c:pt>
                <c:pt idx="1543">
                  <c:v>87.2</c:v>
                </c:pt>
                <c:pt idx="1544">
                  <c:v>88.2</c:v>
                </c:pt>
                <c:pt idx="1545">
                  <c:v>89.2</c:v>
                </c:pt>
                <c:pt idx="1547">
                  <c:v>0.2</c:v>
                </c:pt>
                <c:pt idx="1548">
                  <c:v>1.2</c:v>
                </c:pt>
                <c:pt idx="1549">
                  <c:v>2.2000000000000002</c:v>
                </c:pt>
                <c:pt idx="1550">
                  <c:v>3.2</c:v>
                </c:pt>
                <c:pt idx="1551">
                  <c:v>4.2</c:v>
                </c:pt>
                <c:pt idx="1552">
                  <c:v>5.2</c:v>
                </c:pt>
                <c:pt idx="1553">
                  <c:v>6.2</c:v>
                </c:pt>
                <c:pt idx="1554">
                  <c:v>7.2</c:v>
                </c:pt>
                <c:pt idx="1555">
                  <c:v>8.1999999999999993</c:v>
                </c:pt>
                <c:pt idx="1556">
                  <c:v>9.1999999999999993</c:v>
                </c:pt>
                <c:pt idx="1557">
                  <c:v>10.199999999999999</c:v>
                </c:pt>
                <c:pt idx="1558">
                  <c:v>11.2</c:v>
                </c:pt>
                <c:pt idx="1559">
                  <c:v>12.2</c:v>
                </c:pt>
                <c:pt idx="1560">
                  <c:v>13.2</c:v>
                </c:pt>
                <c:pt idx="1561">
                  <c:v>14.2</c:v>
                </c:pt>
                <c:pt idx="1562">
                  <c:v>15.2</c:v>
                </c:pt>
                <c:pt idx="1563">
                  <c:v>16.2</c:v>
                </c:pt>
                <c:pt idx="1564">
                  <c:v>17.2</c:v>
                </c:pt>
                <c:pt idx="1565">
                  <c:v>18.2</c:v>
                </c:pt>
                <c:pt idx="1566">
                  <c:v>19.2</c:v>
                </c:pt>
                <c:pt idx="1567">
                  <c:v>20.2</c:v>
                </c:pt>
                <c:pt idx="1568">
                  <c:v>21.2</c:v>
                </c:pt>
                <c:pt idx="1569">
                  <c:v>22.2</c:v>
                </c:pt>
                <c:pt idx="1570">
                  <c:v>23.2</c:v>
                </c:pt>
                <c:pt idx="1571">
                  <c:v>24.2</c:v>
                </c:pt>
                <c:pt idx="1572">
                  <c:v>25.2</c:v>
                </c:pt>
                <c:pt idx="1573">
                  <c:v>26.2</c:v>
                </c:pt>
                <c:pt idx="1574">
                  <c:v>27.2</c:v>
                </c:pt>
                <c:pt idx="1575">
                  <c:v>28.2</c:v>
                </c:pt>
                <c:pt idx="1576">
                  <c:v>29.2</c:v>
                </c:pt>
                <c:pt idx="1577">
                  <c:v>30.2</c:v>
                </c:pt>
                <c:pt idx="1578">
                  <c:v>31.2</c:v>
                </c:pt>
                <c:pt idx="1579">
                  <c:v>32.200000000000003</c:v>
                </c:pt>
                <c:pt idx="1580">
                  <c:v>33.200000000000003</c:v>
                </c:pt>
                <c:pt idx="1581">
                  <c:v>34.200000000000003</c:v>
                </c:pt>
                <c:pt idx="1582">
                  <c:v>35.200000000000003</c:v>
                </c:pt>
                <c:pt idx="1583">
                  <c:v>36.200000000000003</c:v>
                </c:pt>
                <c:pt idx="1584">
                  <c:v>37.200000000000003</c:v>
                </c:pt>
                <c:pt idx="1585">
                  <c:v>38.200000000000003</c:v>
                </c:pt>
                <c:pt idx="1586">
                  <c:v>39.200000000000003</c:v>
                </c:pt>
                <c:pt idx="1587">
                  <c:v>40.200000000000003</c:v>
                </c:pt>
                <c:pt idx="1588">
                  <c:v>41.2</c:v>
                </c:pt>
                <c:pt idx="1589">
                  <c:v>42.2</c:v>
                </c:pt>
                <c:pt idx="1590">
                  <c:v>43.2</c:v>
                </c:pt>
                <c:pt idx="1591">
                  <c:v>44.2</c:v>
                </c:pt>
                <c:pt idx="1592">
                  <c:v>45.2</c:v>
                </c:pt>
                <c:pt idx="1593">
                  <c:v>46.2</c:v>
                </c:pt>
                <c:pt idx="1594">
                  <c:v>47.2</c:v>
                </c:pt>
                <c:pt idx="1595">
                  <c:v>48.2</c:v>
                </c:pt>
                <c:pt idx="1596">
                  <c:v>49.2</c:v>
                </c:pt>
                <c:pt idx="1597">
                  <c:v>50.2</c:v>
                </c:pt>
                <c:pt idx="1598">
                  <c:v>51.2</c:v>
                </c:pt>
                <c:pt idx="1599">
                  <c:v>52.2</c:v>
                </c:pt>
                <c:pt idx="1600">
                  <c:v>53.2</c:v>
                </c:pt>
                <c:pt idx="1601">
                  <c:v>54.2</c:v>
                </c:pt>
                <c:pt idx="1602">
                  <c:v>55.2</c:v>
                </c:pt>
                <c:pt idx="1603">
                  <c:v>56.2</c:v>
                </c:pt>
                <c:pt idx="1604">
                  <c:v>57.2</c:v>
                </c:pt>
                <c:pt idx="1605">
                  <c:v>58.2</c:v>
                </c:pt>
                <c:pt idx="1606">
                  <c:v>59.2</c:v>
                </c:pt>
                <c:pt idx="1607">
                  <c:v>60.2</c:v>
                </c:pt>
                <c:pt idx="1608">
                  <c:v>61.2</c:v>
                </c:pt>
                <c:pt idx="1609">
                  <c:v>62.2</c:v>
                </c:pt>
                <c:pt idx="1610">
                  <c:v>63.2</c:v>
                </c:pt>
                <c:pt idx="1611">
                  <c:v>64.2</c:v>
                </c:pt>
                <c:pt idx="1612">
                  <c:v>65.2</c:v>
                </c:pt>
                <c:pt idx="1613">
                  <c:v>66.2</c:v>
                </c:pt>
                <c:pt idx="1614">
                  <c:v>67.2</c:v>
                </c:pt>
                <c:pt idx="1615">
                  <c:v>68.2</c:v>
                </c:pt>
                <c:pt idx="1616">
                  <c:v>69.2</c:v>
                </c:pt>
                <c:pt idx="1617">
                  <c:v>70.2</c:v>
                </c:pt>
                <c:pt idx="1618">
                  <c:v>71.2</c:v>
                </c:pt>
                <c:pt idx="1619">
                  <c:v>72.2</c:v>
                </c:pt>
                <c:pt idx="1620">
                  <c:v>73.2</c:v>
                </c:pt>
                <c:pt idx="1621">
                  <c:v>74.2</c:v>
                </c:pt>
                <c:pt idx="1622">
                  <c:v>75.2</c:v>
                </c:pt>
                <c:pt idx="1623">
                  <c:v>76.2</c:v>
                </c:pt>
                <c:pt idx="1624">
                  <c:v>77.2</c:v>
                </c:pt>
                <c:pt idx="1625">
                  <c:v>78.2</c:v>
                </c:pt>
                <c:pt idx="1626">
                  <c:v>79.2</c:v>
                </c:pt>
                <c:pt idx="1627">
                  <c:v>80.2</c:v>
                </c:pt>
                <c:pt idx="1628">
                  <c:v>81.2</c:v>
                </c:pt>
                <c:pt idx="1629">
                  <c:v>82.2</c:v>
                </c:pt>
                <c:pt idx="1630">
                  <c:v>83.2</c:v>
                </c:pt>
                <c:pt idx="1631">
                  <c:v>84.2</c:v>
                </c:pt>
                <c:pt idx="1632">
                  <c:v>85.2</c:v>
                </c:pt>
                <c:pt idx="1633">
                  <c:v>86.2</c:v>
                </c:pt>
                <c:pt idx="1634">
                  <c:v>87.2</c:v>
                </c:pt>
                <c:pt idx="1635">
                  <c:v>88.2</c:v>
                </c:pt>
                <c:pt idx="1636">
                  <c:v>89.2</c:v>
                </c:pt>
                <c:pt idx="1638">
                  <c:v>0.2</c:v>
                </c:pt>
                <c:pt idx="1639">
                  <c:v>1.2</c:v>
                </c:pt>
                <c:pt idx="1640">
                  <c:v>2.2000000000000002</c:v>
                </c:pt>
                <c:pt idx="1641">
                  <c:v>3.2</c:v>
                </c:pt>
                <c:pt idx="1642">
                  <c:v>4.2</c:v>
                </c:pt>
                <c:pt idx="1643">
                  <c:v>5.2</c:v>
                </c:pt>
                <c:pt idx="1644">
                  <c:v>6.2</c:v>
                </c:pt>
                <c:pt idx="1645">
                  <c:v>7.2</c:v>
                </c:pt>
                <c:pt idx="1646">
                  <c:v>8.1999999999999993</c:v>
                </c:pt>
                <c:pt idx="1647">
                  <c:v>9.1999999999999993</c:v>
                </c:pt>
                <c:pt idx="1648">
                  <c:v>10.199999999999999</c:v>
                </c:pt>
                <c:pt idx="1649">
                  <c:v>11.2</c:v>
                </c:pt>
                <c:pt idx="1650">
                  <c:v>12.2</c:v>
                </c:pt>
                <c:pt idx="1651">
                  <c:v>13.2</c:v>
                </c:pt>
                <c:pt idx="1652">
                  <c:v>14.2</c:v>
                </c:pt>
                <c:pt idx="1653">
                  <c:v>15.2</c:v>
                </c:pt>
                <c:pt idx="1654">
                  <c:v>16.2</c:v>
                </c:pt>
                <c:pt idx="1655">
                  <c:v>17.2</c:v>
                </c:pt>
                <c:pt idx="1656">
                  <c:v>18.2</c:v>
                </c:pt>
                <c:pt idx="1657">
                  <c:v>19.2</c:v>
                </c:pt>
                <c:pt idx="1658">
                  <c:v>20.2</c:v>
                </c:pt>
                <c:pt idx="1659">
                  <c:v>21.2</c:v>
                </c:pt>
                <c:pt idx="1660">
                  <c:v>22.2</c:v>
                </c:pt>
                <c:pt idx="1661">
                  <c:v>23.2</c:v>
                </c:pt>
                <c:pt idx="1662">
                  <c:v>24.2</c:v>
                </c:pt>
                <c:pt idx="1663">
                  <c:v>25.2</c:v>
                </c:pt>
                <c:pt idx="1664">
                  <c:v>26.2</c:v>
                </c:pt>
                <c:pt idx="1665">
                  <c:v>27.2</c:v>
                </c:pt>
                <c:pt idx="1666">
                  <c:v>28.2</c:v>
                </c:pt>
                <c:pt idx="1667">
                  <c:v>29.2</c:v>
                </c:pt>
                <c:pt idx="1668">
                  <c:v>30.2</c:v>
                </c:pt>
                <c:pt idx="1669">
                  <c:v>31.2</c:v>
                </c:pt>
                <c:pt idx="1670">
                  <c:v>32.200000000000003</c:v>
                </c:pt>
                <c:pt idx="1671">
                  <c:v>33.200000000000003</c:v>
                </c:pt>
                <c:pt idx="1672">
                  <c:v>34.200000000000003</c:v>
                </c:pt>
                <c:pt idx="1673">
                  <c:v>35.200000000000003</c:v>
                </c:pt>
                <c:pt idx="1674">
                  <c:v>36.200000000000003</c:v>
                </c:pt>
                <c:pt idx="1675">
                  <c:v>37.200000000000003</c:v>
                </c:pt>
                <c:pt idx="1676">
                  <c:v>38.200000000000003</c:v>
                </c:pt>
                <c:pt idx="1677">
                  <c:v>39.200000000000003</c:v>
                </c:pt>
                <c:pt idx="1678">
                  <c:v>40.200000000000003</c:v>
                </c:pt>
                <c:pt idx="1679">
                  <c:v>41.2</c:v>
                </c:pt>
                <c:pt idx="1680">
                  <c:v>42.2</c:v>
                </c:pt>
                <c:pt idx="1681">
                  <c:v>43.2</c:v>
                </c:pt>
                <c:pt idx="1682">
                  <c:v>44.2</c:v>
                </c:pt>
                <c:pt idx="1683">
                  <c:v>45.2</c:v>
                </c:pt>
                <c:pt idx="1684">
                  <c:v>46.2</c:v>
                </c:pt>
                <c:pt idx="1685">
                  <c:v>47.2</c:v>
                </c:pt>
                <c:pt idx="1686">
                  <c:v>48.2</c:v>
                </c:pt>
                <c:pt idx="1687">
                  <c:v>49.2</c:v>
                </c:pt>
                <c:pt idx="1688">
                  <c:v>50.2</c:v>
                </c:pt>
                <c:pt idx="1689">
                  <c:v>51.2</c:v>
                </c:pt>
                <c:pt idx="1690">
                  <c:v>52.2</c:v>
                </c:pt>
                <c:pt idx="1691">
                  <c:v>53.2</c:v>
                </c:pt>
                <c:pt idx="1692">
                  <c:v>54.2</c:v>
                </c:pt>
                <c:pt idx="1693">
                  <c:v>55.2</c:v>
                </c:pt>
                <c:pt idx="1694">
                  <c:v>56.2</c:v>
                </c:pt>
                <c:pt idx="1695">
                  <c:v>57.2</c:v>
                </c:pt>
                <c:pt idx="1696">
                  <c:v>58.2</c:v>
                </c:pt>
                <c:pt idx="1697">
                  <c:v>59.2</c:v>
                </c:pt>
                <c:pt idx="1698">
                  <c:v>60.2</c:v>
                </c:pt>
                <c:pt idx="1699">
                  <c:v>61.2</c:v>
                </c:pt>
                <c:pt idx="1700">
                  <c:v>62.2</c:v>
                </c:pt>
                <c:pt idx="1701">
                  <c:v>63.2</c:v>
                </c:pt>
                <c:pt idx="1702">
                  <c:v>64.2</c:v>
                </c:pt>
                <c:pt idx="1703">
                  <c:v>65.2</c:v>
                </c:pt>
                <c:pt idx="1704">
                  <c:v>66.2</c:v>
                </c:pt>
                <c:pt idx="1705">
                  <c:v>67.2</c:v>
                </c:pt>
                <c:pt idx="1706">
                  <c:v>68.2</c:v>
                </c:pt>
                <c:pt idx="1707">
                  <c:v>69.2</c:v>
                </c:pt>
                <c:pt idx="1708">
                  <c:v>70.2</c:v>
                </c:pt>
                <c:pt idx="1709">
                  <c:v>71.2</c:v>
                </c:pt>
                <c:pt idx="1710">
                  <c:v>72.2</c:v>
                </c:pt>
                <c:pt idx="1711">
                  <c:v>73.2</c:v>
                </c:pt>
                <c:pt idx="1712">
                  <c:v>74.2</c:v>
                </c:pt>
                <c:pt idx="1713">
                  <c:v>75.2</c:v>
                </c:pt>
                <c:pt idx="1714">
                  <c:v>76.2</c:v>
                </c:pt>
                <c:pt idx="1715">
                  <c:v>77.2</c:v>
                </c:pt>
                <c:pt idx="1716">
                  <c:v>78.2</c:v>
                </c:pt>
                <c:pt idx="1717">
                  <c:v>79.2</c:v>
                </c:pt>
                <c:pt idx="1718">
                  <c:v>80.2</c:v>
                </c:pt>
                <c:pt idx="1719">
                  <c:v>81.2</c:v>
                </c:pt>
                <c:pt idx="1720">
                  <c:v>82.2</c:v>
                </c:pt>
                <c:pt idx="1721">
                  <c:v>83.2</c:v>
                </c:pt>
                <c:pt idx="1722">
                  <c:v>84.2</c:v>
                </c:pt>
                <c:pt idx="1723">
                  <c:v>85.2</c:v>
                </c:pt>
                <c:pt idx="1724">
                  <c:v>86.2</c:v>
                </c:pt>
                <c:pt idx="1725">
                  <c:v>87.2</c:v>
                </c:pt>
                <c:pt idx="1726">
                  <c:v>88.2</c:v>
                </c:pt>
                <c:pt idx="1727">
                  <c:v>89.2</c:v>
                </c:pt>
              </c:numCache>
            </c:numRef>
          </c:xVal>
          <c:yVal>
            <c:numRef>
              <c:f>profz0_PDT_rez!$D$12832:$D$14559</c:f>
              <c:numCache>
                <c:formatCode>0.00</c:formatCode>
                <c:ptCount val="1728"/>
                <c:pt idx="0">
                  <c:v>0.68945000000000001</c:v>
                </c:pt>
                <c:pt idx="1">
                  <c:v>4.1773999999999996</c:v>
                </c:pt>
                <c:pt idx="2">
                  <c:v>7.7229000000000001</c:v>
                </c:pt>
                <c:pt idx="3">
                  <c:v>11.314</c:v>
                </c:pt>
                <c:pt idx="4">
                  <c:v>14.952999999999999</c:v>
                </c:pt>
                <c:pt idx="5">
                  <c:v>18.640999999999998</c:v>
                </c:pt>
                <c:pt idx="6">
                  <c:v>22.373000000000001</c:v>
                </c:pt>
                <c:pt idx="7">
                  <c:v>26.149000000000001</c:v>
                </c:pt>
                <c:pt idx="8">
                  <c:v>29.968</c:v>
                </c:pt>
                <c:pt idx="9">
                  <c:v>33.834000000000003</c:v>
                </c:pt>
                <c:pt idx="10">
                  <c:v>37.747999999999998</c:v>
                </c:pt>
                <c:pt idx="11">
                  <c:v>41.704999999999998</c:v>
                </c:pt>
                <c:pt idx="12">
                  <c:v>45.703000000000003</c:v>
                </c:pt>
                <c:pt idx="13">
                  <c:v>49.749000000000002</c:v>
                </c:pt>
                <c:pt idx="14">
                  <c:v>53.844999999999999</c:v>
                </c:pt>
                <c:pt idx="15">
                  <c:v>57.984999999999999</c:v>
                </c:pt>
                <c:pt idx="16">
                  <c:v>62.176000000000002</c:v>
                </c:pt>
                <c:pt idx="17">
                  <c:v>66.414000000000001</c:v>
                </c:pt>
                <c:pt idx="18">
                  <c:v>70.698999999999998</c:v>
                </c:pt>
                <c:pt idx="19">
                  <c:v>75.034000000000006</c:v>
                </c:pt>
                <c:pt idx="20">
                  <c:v>79.432000000000002</c:v>
                </c:pt>
                <c:pt idx="21">
                  <c:v>83.872</c:v>
                </c:pt>
                <c:pt idx="22">
                  <c:v>88.367000000000004</c:v>
                </c:pt>
                <c:pt idx="23">
                  <c:v>92.906000000000006</c:v>
                </c:pt>
                <c:pt idx="24">
                  <c:v>97.507000000000005</c:v>
                </c:pt>
                <c:pt idx="25">
                  <c:v>102.15</c:v>
                </c:pt>
                <c:pt idx="26">
                  <c:v>106.85</c:v>
                </c:pt>
                <c:pt idx="27">
                  <c:v>111.61</c:v>
                </c:pt>
                <c:pt idx="28">
                  <c:v>116.41</c:v>
                </c:pt>
                <c:pt idx="29">
                  <c:v>121.26</c:v>
                </c:pt>
                <c:pt idx="30">
                  <c:v>126.17</c:v>
                </c:pt>
                <c:pt idx="31">
                  <c:v>131.12</c:v>
                </c:pt>
                <c:pt idx="32">
                  <c:v>136.13</c:v>
                </c:pt>
                <c:pt idx="33">
                  <c:v>141.16999999999999</c:v>
                </c:pt>
                <c:pt idx="34">
                  <c:v>146.28</c:v>
                </c:pt>
                <c:pt idx="35">
                  <c:v>151.43</c:v>
                </c:pt>
                <c:pt idx="36">
                  <c:v>156.63999999999999</c:v>
                </c:pt>
                <c:pt idx="37">
                  <c:v>161.88999999999999</c:v>
                </c:pt>
                <c:pt idx="38">
                  <c:v>167.19</c:v>
                </c:pt>
                <c:pt idx="39">
                  <c:v>172.52</c:v>
                </c:pt>
                <c:pt idx="40">
                  <c:v>177.89</c:v>
                </c:pt>
                <c:pt idx="41">
                  <c:v>183.31</c:v>
                </c:pt>
                <c:pt idx="42">
                  <c:v>188.78</c:v>
                </c:pt>
                <c:pt idx="43">
                  <c:v>194.28</c:v>
                </c:pt>
                <c:pt idx="44">
                  <c:v>199.83</c:v>
                </c:pt>
                <c:pt idx="45">
                  <c:v>205.42</c:v>
                </c:pt>
                <c:pt idx="46">
                  <c:v>211.07</c:v>
                </c:pt>
                <c:pt idx="47">
                  <c:v>216.79</c:v>
                </c:pt>
                <c:pt idx="48">
                  <c:v>222.56</c:v>
                </c:pt>
                <c:pt idx="49">
                  <c:v>228.38</c:v>
                </c:pt>
                <c:pt idx="50">
                  <c:v>234.25</c:v>
                </c:pt>
                <c:pt idx="51">
                  <c:v>240.17</c:v>
                </c:pt>
                <c:pt idx="52">
                  <c:v>246.15</c:v>
                </c:pt>
                <c:pt idx="53">
                  <c:v>252.17</c:v>
                </c:pt>
                <c:pt idx="54">
                  <c:v>258.25</c:v>
                </c:pt>
                <c:pt idx="55">
                  <c:v>264.38</c:v>
                </c:pt>
                <c:pt idx="56">
                  <c:v>270.57</c:v>
                </c:pt>
                <c:pt idx="57">
                  <c:v>276.82</c:v>
                </c:pt>
                <c:pt idx="58">
                  <c:v>283.14999999999998</c:v>
                </c:pt>
                <c:pt idx="59">
                  <c:v>289.54000000000002</c:v>
                </c:pt>
                <c:pt idx="60">
                  <c:v>296</c:v>
                </c:pt>
                <c:pt idx="61">
                  <c:v>302.52</c:v>
                </c:pt>
                <c:pt idx="62">
                  <c:v>309.14</c:v>
                </c:pt>
                <c:pt idx="63">
                  <c:v>315.83</c:v>
                </c:pt>
                <c:pt idx="64">
                  <c:v>322.62</c:v>
                </c:pt>
                <c:pt idx="65">
                  <c:v>329.49</c:v>
                </c:pt>
                <c:pt idx="66">
                  <c:v>336.49</c:v>
                </c:pt>
                <c:pt idx="67">
                  <c:v>343.59</c:v>
                </c:pt>
                <c:pt idx="68">
                  <c:v>350.83</c:v>
                </c:pt>
                <c:pt idx="69">
                  <c:v>358.14</c:v>
                </c:pt>
                <c:pt idx="70">
                  <c:v>365.53</c:v>
                </c:pt>
                <c:pt idx="71">
                  <c:v>372.99</c:v>
                </c:pt>
                <c:pt idx="72">
                  <c:v>380.54</c:v>
                </c:pt>
                <c:pt idx="73">
                  <c:v>388.17</c:v>
                </c:pt>
                <c:pt idx="74">
                  <c:v>395.89</c:v>
                </c:pt>
                <c:pt idx="75">
                  <c:v>403.73</c:v>
                </c:pt>
                <c:pt idx="76">
                  <c:v>411.69</c:v>
                </c:pt>
                <c:pt idx="77">
                  <c:v>419.78</c:v>
                </c:pt>
                <c:pt idx="78">
                  <c:v>428.02</c:v>
                </c:pt>
                <c:pt idx="79">
                  <c:v>436.42</c:v>
                </c:pt>
                <c:pt idx="80">
                  <c:v>445</c:v>
                </c:pt>
                <c:pt idx="81">
                  <c:v>453.78</c:v>
                </c:pt>
                <c:pt idx="82">
                  <c:v>462.8</c:v>
                </c:pt>
                <c:pt idx="83">
                  <c:v>472.11</c:v>
                </c:pt>
                <c:pt idx="84">
                  <c:v>481.76</c:v>
                </c:pt>
                <c:pt idx="85">
                  <c:v>491.81</c:v>
                </c:pt>
                <c:pt idx="86">
                  <c:v>502.38</c:v>
                </c:pt>
                <c:pt idx="87">
                  <c:v>513.64</c:v>
                </c:pt>
                <c:pt idx="88">
                  <c:v>525.84</c:v>
                </c:pt>
                <c:pt idx="89">
                  <c:v>539.53</c:v>
                </c:pt>
                <c:pt idx="91">
                  <c:v>0.62439</c:v>
                </c:pt>
                <c:pt idx="92">
                  <c:v>3.7711999999999999</c:v>
                </c:pt>
                <c:pt idx="93">
                  <c:v>6.9733999999999998</c:v>
                </c:pt>
                <c:pt idx="94">
                  <c:v>10.224</c:v>
                </c:pt>
                <c:pt idx="95">
                  <c:v>13.516999999999999</c:v>
                </c:pt>
                <c:pt idx="96">
                  <c:v>16.853999999999999</c:v>
                </c:pt>
                <c:pt idx="97">
                  <c:v>20.236999999999998</c:v>
                </c:pt>
                <c:pt idx="98">
                  <c:v>23.655000000000001</c:v>
                </c:pt>
                <c:pt idx="99">
                  <c:v>27.125</c:v>
                </c:pt>
                <c:pt idx="100">
                  <c:v>30.646999999999998</c:v>
                </c:pt>
                <c:pt idx="101">
                  <c:v>34.200000000000003</c:v>
                </c:pt>
                <c:pt idx="102">
                  <c:v>37.807000000000002</c:v>
                </c:pt>
                <c:pt idx="103">
                  <c:v>41.463999999999999</c:v>
                </c:pt>
                <c:pt idx="104">
                  <c:v>45.174999999999997</c:v>
                </c:pt>
                <c:pt idx="105">
                  <c:v>48.93</c:v>
                </c:pt>
                <c:pt idx="106">
                  <c:v>52.73</c:v>
                </c:pt>
                <c:pt idx="107">
                  <c:v>56.576000000000001</c:v>
                </c:pt>
                <c:pt idx="108">
                  <c:v>60.466000000000001</c:v>
                </c:pt>
                <c:pt idx="109">
                  <c:v>64.415000000000006</c:v>
                </c:pt>
                <c:pt idx="110">
                  <c:v>68.415000000000006</c:v>
                </c:pt>
                <c:pt idx="111">
                  <c:v>72.465999999999994</c:v>
                </c:pt>
                <c:pt idx="112">
                  <c:v>76.563000000000002</c:v>
                </c:pt>
                <c:pt idx="113">
                  <c:v>80.706999999999994</c:v>
                </c:pt>
                <c:pt idx="114">
                  <c:v>84.906999999999996</c:v>
                </c:pt>
                <c:pt idx="115">
                  <c:v>89.156000000000006</c:v>
                </c:pt>
                <c:pt idx="116">
                  <c:v>93.462000000000003</c:v>
                </c:pt>
                <c:pt idx="117">
                  <c:v>97.819000000000003</c:v>
                </c:pt>
                <c:pt idx="118">
                  <c:v>102.24</c:v>
                </c:pt>
                <c:pt idx="119">
                  <c:v>106.69</c:v>
                </c:pt>
                <c:pt idx="120">
                  <c:v>111.2</c:v>
                </c:pt>
                <c:pt idx="121">
                  <c:v>115.75</c:v>
                </c:pt>
                <c:pt idx="122">
                  <c:v>120.35</c:v>
                </c:pt>
                <c:pt idx="123">
                  <c:v>125.01</c:v>
                </c:pt>
                <c:pt idx="124">
                  <c:v>129.72</c:v>
                </c:pt>
                <c:pt idx="125">
                  <c:v>134.47</c:v>
                </c:pt>
                <c:pt idx="126">
                  <c:v>139.28</c:v>
                </c:pt>
                <c:pt idx="127">
                  <c:v>144.13999999999999</c:v>
                </c:pt>
                <c:pt idx="128">
                  <c:v>149.06</c:v>
                </c:pt>
                <c:pt idx="129">
                  <c:v>154.02000000000001</c:v>
                </c:pt>
                <c:pt idx="130">
                  <c:v>159.04</c:v>
                </c:pt>
                <c:pt idx="131">
                  <c:v>164.1</c:v>
                </c:pt>
                <c:pt idx="132">
                  <c:v>169.21</c:v>
                </c:pt>
                <c:pt idx="133">
                  <c:v>174.36</c:v>
                </c:pt>
                <c:pt idx="134">
                  <c:v>179.55</c:v>
                </c:pt>
                <c:pt idx="135">
                  <c:v>184.79</c:v>
                </c:pt>
                <c:pt idx="136">
                  <c:v>190.06</c:v>
                </c:pt>
                <c:pt idx="137">
                  <c:v>195.4</c:v>
                </c:pt>
                <c:pt idx="138">
                  <c:v>200.79</c:v>
                </c:pt>
                <c:pt idx="139">
                  <c:v>206.26</c:v>
                </c:pt>
                <c:pt idx="140">
                  <c:v>211.78</c:v>
                </c:pt>
                <c:pt idx="141">
                  <c:v>217.37</c:v>
                </c:pt>
                <c:pt idx="142">
                  <c:v>223.01</c:v>
                </c:pt>
                <c:pt idx="143">
                  <c:v>228.72</c:v>
                </c:pt>
                <c:pt idx="144">
                  <c:v>234.49</c:v>
                </c:pt>
                <c:pt idx="145">
                  <c:v>240.31</c:v>
                </c:pt>
                <c:pt idx="146">
                  <c:v>246.19</c:v>
                </c:pt>
                <c:pt idx="147">
                  <c:v>252.12</c:v>
                </c:pt>
                <c:pt idx="148">
                  <c:v>258.12</c:v>
                </c:pt>
                <c:pt idx="149">
                  <c:v>264.2</c:v>
                </c:pt>
                <c:pt idx="150">
                  <c:v>270.33999999999997</c:v>
                </c:pt>
                <c:pt idx="151">
                  <c:v>276.56</c:v>
                </c:pt>
                <c:pt idx="152">
                  <c:v>282.85000000000002</c:v>
                </c:pt>
                <c:pt idx="153">
                  <c:v>289.22000000000003</c:v>
                </c:pt>
                <c:pt idx="154">
                  <c:v>295.67</c:v>
                </c:pt>
                <c:pt idx="155">
                  <c:v>302.22000000000003</c:v>
                </c:pt>
                <c:pt idx="156">
                  <c:v>308.85000000000002</c:v>
                </c:pt>
                <c:pt idx="157">
                  <c:v>315.58999999999997</c:v>
                </c:pt>
                <c:pt idx="158">
                  <c:v>322.44</c:v>
                </c:pt>
                <c:pt idx="159">
                  <c:v>329.41</c:v>
                </c:pt>
                <c:pt idx="160">
                  <c:v>336.47</c:v>
                </c:pt>
                <c:pt idx="161">
                  <c:v>343.6</c:v>
                </c:pt>
                <c:pt idx="162">
                  <c:v>350.79</c:v>
                </c:pt>
                <c:pt idx="163">
                  <c:v>358.06</c:v>
                </c:pt>
                <c:pt idx="164">
                  <c:v>365.41</c:v>
                </c:pt>
                <c:pt idx="165">
                  <c:v>372.85</c:v>
                </c:pt>
                <c:pt idx="166">
                  <c:v>380.39</c:v>
                </c:pt>
                <c:pt idx="167">
                  <c:v>388.04</c:v>
                </c:pt>
                <c:pt idx="168">
                  <c:v>395.82</c:v>
                </c:pt>
                <c:pt idx="169">
                  <c:v>403.74</c:v>
                </c:pt>
                <c:pt idx="170">
                  <c:v>411.81</c:v>
                </c:pt>
                <c:pt idx="171">
                  <c:v>420.05</c:v>
                </c:pt>
                <c:pt idx="172">
                  <c:v>428.5</c:v>
                </c:pt>
                <c:pt idx="173">
                  <c:v>437.18</c:v>
                </c:pt>
                <c:pt idx="174">
                  <c:v>446.14</c:v>
                </c:pt>
                <c:pt idx="175">
                  <c:v>455.4</c:v>
                </c:pt>
                <c:pt idx="176">
                  <c:v>465.07</c:v>
                </c:pt>
                <c:pt idx="177">
                  <c:v>475.22</c:v>
                </c:pt>
                <c:pt idx="178">
                  <c:v>486.01</c:v>
                </c:pt>
                <c:pt idx="179">
                  <c:v>497.72</c:v>
                </c:pt>
                <c:pt idx="180">
                  <c:v>510.85</c:v>
                </c:pt>
                <c:pt idx="182">
                  <c:v>0.59777999999999998</c:v>
                </c:pt>
                <c:pt idx="183">
                  <c:v>3.6133000000000002</c:v>
                </c:pt>
                <c:pt idx="184">
                  <c:v>6.6779999999999999</c:v>
                </c:pt>
                <c:pt idx="185">
                  <c:v>9.7857000000000003</c:v>
                </c:pt>
                <c:pt idx="186">
                  <c:v>12.933</c:v>
                </c:pt>
                <c:pt idx="187">
                  <c:v>16.126000000000001</c:v>
                </c:pt>
                <c:pt idx="188">
                  <c:v>19.358000000000001</c:v>
                </c:pt>
                <c:pt idx="189">
                  <c:v>22.629000000000001</c:v>
                </c:pt>
                <c:pt idx="190">
                  <c:v>25.93</c:v>
                </c:pt>
                <c:pt idx="191">
                  <c:v>29.265000000000001</c:v>
                </c:pt>
                <c:pt idx="192">
                  <c:v>32.649000000000001</c:v>
                </c:pt>
                <c:pt idx="193">
                  <c:v>36.070999999999998</c:v>
                </c:pt>
                <c:pt idx="194">
                  <c:v>39.531999999999996</c:v>
                </c:pt>
                <c:pt idx="195">
                  <c:v>43.040999999999997</c:v>
                </c:pt>
                <c:pt idx="196">
                  <c:v>46.584000000000003</c:v>
                </c:pt>
                <c:pt idx="197">
                  <c:v>50.16</c:v>
                </c:pt>
                <c:pt idx="198">
                  <c:v>53.771999999999998</c:v>
                </c:pt>
                <c:pt idx="199">
                  <c:v>57.423000000000002</c:v>
                </c:pt>
                <c:pt idx="200">
                  <c:v>61.116</c:v>
                </c:pt>
                <c:pt idx="201">
                  <c:v>64.855999999999995</c:v>
                </c:pt>
                <c:pt idx="202">
                  <c:v>68.641999999999996</c:v>
                </c:pt>
                <c:pt idx="203">
                  <c:v>72.471999999999994</c:v>
                </c:pt>
                <c:pt idx="204">
                  <c:v>76.346000000000004</c:v>
                </c:pt>
                <c:pt idx="205">
                  <c:v>80.260000000000005</c:v>
                </c:pt>
                <c:pt idx="206">
                  <c:v>84.218999999999994</c:v>
                </c:pt>
                <c:pt idx="207">
                  <c:v>88.22</c:v>
                </c:pt>
                <c:pt idx="208">
                  <c:v>92.268000000000001</c:v>
                </c:pt>
                <c:pt idx="209">
                  <c:v>96.356999999999999</c:v>
                </c:pt>
                <c:pt idx="210">
                  <c:v>100.5</c:v>
                </c:pt>
                <c:pt idx="211">
                  <c:v>104.68</c:v>
                </c:pt>
                <c:pt idx="212">
                  <c:v>108.92</c:v>
                </c:pt>
                <c:pt idx="213">
                  <c:v>113.19</c:v>
                </c:pt>
                <c:pt idx="214">
                  <c:v>117.51</c:v>
                </c:pt>
                <c:pt idx="215">
                  <c:v>121.87</c:v>
                </c:pt>
                <c:pt idx="216">
                  <c:v>126.28</c:v>
                </c:pt>
                <c:pt idx="217">
                  <c:v>130.72999999999999</c:v>
                </c:pt>
                <c:pt idx="218">
                  <c:v>135.22999999999999</c:v>
                </c:pt>
                <c:pt idx="219">
                  <c:v>139.78</c:v>
                </c:pt>
                <c:pt idx="220">
                  <c:v>144.37</c:v>
                </c:pt>
                <c:pt idx="221">
                  <c:v>149.01</c:v>
                </c:pt>
                <c:pt idx="222">
                  <c:v>153.69</c:v>
                </c:pt>
                <c:pt idx="223">
                  <c:v>158.41999999999999</c:v>
                </c:pt>
                <c:pt idx="224">
                  <c:v>163.19999999999999</c:v>
                </c:pt>
                <c:pt idx="225">
                  <c:v>168.02</c:v>
                </c:pt>
                <c:pt idx="226">
                  <c:v>172.89</c:v>
                </c:pt>
                <c:pt idx="227">
                  <c:v>177.8</c:v>
                </c:pt>
                <c:pt idx="228">
                  <c:v>182.78</c:v>
                </c:pt>
                <c:pt idx="229">
                  <c:v>187.82</c:v>
                </c:pt>
                <c:pt idx="230">
                  <c:v>192.93</c:v>
                </c:pt>
                <c:pt idx="231">
                  <c:v>198.1</c:v>
                </c:pt>
                <c:pt idx="232">
                  <c:v>203.33</c:v>
                </c:pt>
                <c:pt idx="233">
                  <c:v>208.63</c:v>
                </c:pt>
                <c:pt idx="234">
                  <c:v>214</c:v>
                </c:pt>
                <c:pt idx="235">
                  <c:v>219.43</c:v>
                </c:pt>
                <c:pt idx="236">
                  <c:v>224.94</c:v>
                </c:pt>
                <c:pt idx="237">
                  <c:v>230.51</c:v>
                </c:pt>
                <c:pt idx="238">
                  <c:v>236.15</c:v>
                </c:pt>
                <c:pt idx="239">
                  <c:v>241.85</c:v>
                </c:pt>
                <c:pt idx="240">
                  <c:v>247.62</c:v>
                </c:pt>
                <c:pt idx="241">
                  <c:v>253.45</c:v>
                </c:pt>
                <c:pt idx="242">
                  <c:v>259.35000000000002</c:v>
                </c:pt>
                <c:pt idx="243">
                  <c:v>265.33</c:v>
                </c:pt>
                <c:pt idx="244">
                  <c:v>271.38</c:v>
                </c:pt>
                <c:pt idx="245">
                  <c:v>277.52</c:v>
                </c:pt>
                <c:pt idx="246">
                  <c:v>283.74</c:v>
                </c:pt>
                <c:pt idx="247">
                  <c:v>290.06</c:v>
                </c:pt>
                <c:pt idx="248">
                  <c:v>296.47000000000003</c:v>
                </c:pt>
                <c:pt idx="249">
                  <c:v>302.99</c:v>
                </c:pt>
                <c:pt idx="250">
                  <c:v>309.64999999999998</c:v>
                </c:pt>
                <c:pt idx="251">
                  <c:v>316.38</c:v>
                </c:pt>
                <c:pt idx="252">
                  <c:v>323.2</c:v>
                </c:pt>
                <c:pt idx="253">
                  <c:v>330.08</c:v>
                </c:pt>
                <c:pt idx="254">
                  <c:v>337.04</c:v>
                </c:pt>
                <c:pt idx="255">
                  <c:v>344.09</c:v>
                </c:pt>
                <c:pt idx="256">
                  <c:v>351.23</c:v>
                </c:pt>
                <c:pt idx="257">
                  <c:v>358.47</c:v>
                </c:pt>
                <c:pt idx="258">
                  <c:v>365.83</c:v>
                </c:pt>
                <c:pt idx="259">
                  <c:v>373.31</c:v>
                </c:pt>
                <c:pt idx="260">
                  <c:v>380.93</c:v>
                </c:pt>
                <c:pt idx="261">
                  <c:v>388.71</c:v>
                </c:pt>
                <c:pt idx="262">
                  <c:v>396.65</c:v>
                </c:pt>
                <c:pt idx="263">
                  <c:v>404.81</c:v>
                </c:pt>
                <c:pt idx="264">
                  <c:v>413.2</c:v>
                </c:pt>
                <c:pt idx="265">
                  <c:v>421.86</c:v>
                </c:pt>
                <c:pt idx="266">
                  <c:v>430.84</c:v>
                </c:pt>
                <c:pt idx="267">
                  <c:v>440.2</c:v>
                </c:pt>
                <c:pt idx="268">
                  <c:v>450.05</c:v>
                </c:pt>
                <c:pt idx="269">
                  <c:v>460.54</c:v>
                </c:pt>
                <c:pt idx="270">
                  <c:v>471.93</c:v>
                </c:pt>
                <c:pt idx="271">
                  <c:v>484.71</c:v>
                </c:pt>
                <c:pt idx="273">
                  <c:v>0.59777999999999998</c:v>
                </c:pt>
                <c:pt idx="274">
                  <c:v>3.6015000000000001</c:v>
                </c:pt>
                <c:pt idx="275">
                  <c:v>6.6382000000000003</c:v>
                </c:pt>
                <c:pt idx="276">
                  <c:v>9.7062000000000008</c:v>
                </c:pt>
                <c:pt idx="277">
                  <c:v>12.79</c:v>
                </c:pt>
                <c:pt idx="278">
                  <c:v>15.903</c:v>
                </c:pt>
                <c:pt idx="279">
                  <c:v>19.039000000000001</c:v>
                </c:pt>
                <c:pt idx="280">
                  <c:v>22.204000000000001</c:v>
                </c:pt>
                <c:pt idx="281">
                  <c:v>25.408000000000001</c:v>
                </c:pt>
                <c:pt idx="282">
                  <c:v>28.643000000000001</c:v>
                </c:pt>
                <c:pt idx="283">
                  <c:v>31.913</c:v>
                </c:pt>
                <c:pt idx="284">
                  <c:v>35.216999999999999</c:v>
                </c:pt>
                <c:pt idx="285">
                  <c:v>38.558999999999997</c:v>
                </c:pt>
                <c:pt idx="286">
                  <c:v>41.932000000000002</c:v>
                </c:pt>
                <c:pt idx="287">
                  <c:v>45.344000000000001</c:v>
                </c:pt>
                <c:pt idx="288">
                  <c:v>48.786999999999999</c:v>
                </c:pt>
                <c:pt idx="289">
                  <c:v>52.268000000000001</c:v>
                </c:pt>
                <c:pt idx="290">
                  <c:v>55.79</c:v>
                </c:pt>
                <c:pt idx="291">
                  <c:v>59.347000000000001</c:v>
                </c:pt>
                <c:pt idx="292">
                  <c:v>62.936999999999998</c:v>
                </c:pt>
                <c:pt idx="293">
                  <c:v>66.563999999999993</c:v>
                </c:pt>
                <c:pt idx="294">
                  <c:v>70.228999999999999</c:v>
                </c:pt>
                <c:pt idx="295">
                  <c:v>73.932000000000002</c:v>
                </c:pt>
                <c:pt idx="296">
                  <c:v>77.673000000000002</c:v>
                </c:pt>
                <c:pt idx="297">
                  <c:v>81.457999999999998</c:v>
                </c:pt>
                <c:pt idx="298">
                  <c:v>85.284000000000006</c:v>
                </c:pt>
                <c:pt idx="299">
                  <c:v>89.147999999999996</c:v>
                </c:pt>
                <c:pt idx="300">
                  <c:v>93.05</c:v>
                </c:pt>
                <c:pt idx="301">
                  <c:v>96.992000000000004</c:v>
                </c:pt>
                <c:pt idx="302">
                  <c:v>100.97</c:v>
                </c:pt>
                <c:pt idx="303">
                  <c:v>104.99</c:v>
                </c:pt>
                <c:pt idx="304">
                  <c:v>109.05</c:v>
                </c:pt>
                <c:pt idx="305">
                  <c:v>113.15</c:v>
                </c:pt>
                <c:pt idx="306">
                  <c:v>117.3</c:v>
                </c:pt>
                <c:pt idx="307">
                  <c:v>121.48</c:v>
                </c:pt>
                <c:pt idx="308">
                  <c:v>125.7</c:v>
                </c:pt>
                <c:pt idx="309">
                  <c:v>129.94999999999999</c:v>
                </c:pt>
                <c:pt idx="310">
                  <c:v>134.25</c:v>
                </c:pt>
                <c:pt idx="311">
                  <c:v>138.59</c:v>
                </c:pt>
                <c:pt idx="312">
                  <c:v>142.97</c:v>
                </c:pt>
                <c:pt idx="313">
                  <c:v>147.38999999999999</c:v>
                </c:pt>
                <c:pt idx="314">
                  <c:v>151.85</c:v>
                </c:pt>
                <c:pt idx="315">
                  <c:v>156.35</c:v>
                </c:pt>
                <c:pt idx="316">
                  <c:v>160.88999999999999</c:v>
                </c:pt>
                <c:pt idx="317">
                  <c:v>165.48</c:v>
                </c:pt>
                <c:pt idx="318">
                  <c:v>170.11</c:v>
                </c:pt>
                <c:pt idx="319">
                  <c:v>174.8</c:v>
                </c:pt>
                <c:pt idx="320">
                  <c:v>179.53</c:v>
                </c:pt>
                <c:pt idx="321">
                  <c:v>184.33</c:v>
                </c:pt>
                <c:pt idx="322">
                  <c:v>189.2</c:v>
                </c:pt>
                <c:pt idx="323">
                  <c:v>194.12</c:v>
                </c:pt>
                <c:pt idx="324">
                  <c:v>199.11</c:v>
                </c:pt>
                <c:pt idx="325">
                  <c:v>204.17</c:v>
                </c:pt>
                <c:pt idx="326">
                  <c:v>209.29</c:v>
                </c:pt>
                <c:pt idx="327">
                  <c:v>214.48</c:v>
                </c:pt>
                <c:pt idx="328">
                  <c:v>219.75</c:v>
                </c:pt>
                <c:pt idx="329">
                  <c:v>225.08</c:v>
                </c:pt>
                <c:pt idx="330">
                  <c:v>230.49</c:v>
                </c:pt>
                <c:pt idx="331">
                  <c:v>235.98</c:v>
                </c:pt>
                <c:pt idx="332">
                  <c:v>241.55</c:v>
                </c:pt>
                <c:pt idx="333">
                  <c:v>247.2</c:v>
                </c:pt>
                <c:pt idx="334">
                  <c:v>252.93</c:v>
                </c:pt>
                <c:pt idx="335">
                  <c:v>258.75</c:v>
                </c:pt>
                <c:pt idx="336">
                  <c:v>264.66000000000003</c:v>
                </c:pt>
                <c:pt idx="337">
                  <c:v>270.66000000000003</c:v>
                </c:pt>
                <c:pt idx="338">
                  <c:v>276.76</c:v>
                </c:pt>
                <c:pt idx="339">
                  <c:v>282.98</c:v>
                </c:pt>
                <c:pt idx="340">
                  <c:v>289.32</c:v>
                </c:pt>
                <c:pt idx="341">
                  <c:v>295.8</c:v>
                </c:pt>
                <c:pt idx="342">
                  <c:v>302.37</c:v>
                </c:pt>
                <c:pt idx="343">
                  <c:v>309.02</c:v>
                </c:pt>
                <c:pt idx="344">
                  <c:v>315.76</c:v>
                </c:pt>
                <c:pt idx="345">
                  <c:v>322.58999999999997</c:v>
                </c:pt>
                <c:pt idx="346">
                  <c:v>329.51</c:v>
                </c:pt>
                <c:pt idx="347">
                  <c:v>336.54</c:v>
                </c:pt>
                <c:pt idx="348">
                  <c:v>343.67</c:v>
                </c:pt>
                <c:pt idx="349">
                  <c:v>350.93</c:v>
                </c:pt>
                <c:pt idx="350">
                  <c:v>358.31</c:v>
                </c:pt>
                <c:pt idx="351">
                  <c:v>365.84</c:v>
                </c:pt>
                <c:pt idx="352">
                  <c:v>373.52</c:v>
                </c:pt>
                <c:pt idx="353">
                  <c:v>381.39</c:v>
                </c:pt>
                <c:pt idx="354">
                  <c:v>389.46</c:v>
                </c:pt>
                <c:pt idx="355">
                  <c:v>397.75</c:v>
                </c:pt>
                <c:pt idx="356">
                  <c:v>406.32</c:v>
                </c:pt>
                <c:pt idx="357">
                  <c:v>415.19</c:v>
                </c:pt>
                <c:pt idx="358">
                  <c:v>424.46</c:v>
                </c:pt>
                <c:pt idx="359">
                  <c:v>434.21</c:v>
                </c:pt>
                <c:pt idx="360">
                  <c:v>444.59</c:v>
                </c:pt>
                <c:pt idx="361">
                  <c:v>455.85</c:v>
                </c:pt>
                <c:pt idx="362">
                  <c:v>468.49</c:v>
                </c:pt>
                <c:pt idx="364">
                  <c:v>0.53766999999999998</c:v>
                </c:pt>
                <c:pt idx="365">
                  <c:v>3.2463000000000002</c:v>
                </c:pt>
                <c:pt idx="366">
                  <c:v>6.0049999999999999</c:v>
                </c:pt>
                <c:pt idx="367">
                  <c:v>8.8024000000000004</c:v>
                </c:pt>
                <c:pt idx="368">
                  <c:v>11.628</c:v>
                </c:pt>
                <c:pt idx="369">
                  <c:v>14.493</c:v>
                </c:pt>
                <c:pt idx="370">
                  <c:v>17.39</c:v>
                </c:pt>
                <c:pt idx="371">
                  <c:v>20.321999999999999</c:v>
                </c:pt>
                <c:pt idx="372">
                  <c:v>23.289000000000001</c:v>
                </c:pt>
                <c:pt idx="373">
                  <c:v>26.291</c:v>
                </c:pt>
                <c:pt idx="374">
                  <c:v>29.329000000000001</c:v>
                </c:pt>
                <c:pt idx="375">
                  <c:v>32.402999999999999</c:v>
                </c:pt>
                <c:pt idx="376">
                  <c:v>35.515999999999998</c:v>
                </c:pt>
                <c:pt idx="377">
                  <c:v>38.67</c:v>
                </c:pt>
                <c:pt idx="378">
                  <c:v>41.854999999999997</c:v>
                </c:pt>
                <c:pt idx="379">
                  <c:v>45.079000000000001</c:v>
                </c:pt>
                <c:pt idx="380">
                  <c:v>48.341000000000001</c:v>
                </c:pt>
                <c:pt idx="381">
                  <c:v>51.643999999999998</c:v>
                </c:pt>
                <c:pt idx="382">
                  <c:v>54.987000000000002</c:v>
                </c:pt>
                <c:pt idx="383">
                  <c:v>58.375</c:v>
                </c:pt>
                <c:pt idx="384">
                  <c:v>61.798999999999999</c:v>
                </c:pt>
                <c:pt idx="385">
                  <c:v>65.263999999999996</c:v>
                </c:pt>
                <c:pt idx="386">
                  <c:v>68.765000000000001</c:v>
                </c:pt>
                <c:pt idx="387">
                  <c:v>72.305999999999997</c:v>
                </c:pt>
                <c:pt idx="388">
                  <c:v>75.891999999999996</c:v>
                </c:pt>
                <c:pt idx="389">
                  <c:v>79.518000000000001</c:v>
                </c:pt>
                <c:pt idx="390">
                  <c:v>83.188000000000002</c:v>
                </c:pt>
                <c:pt idx="391">
                  <c:v>86.905000000000001</c:v>
                </c:pt>
                <c:pt idx="392">
                  <c:v>90.656999999999996</c:v>
                </c:pt>
                <c:pt idx="393">
                  <c:v>94.450999999999993</c:v>
                </c:pt>
                <c:pt idx="394">
                  <c:v>98.278999999999996</c:v>
                </c:pt>
                <c:pt idx="395">
                  <c:v>102.15</c:v>
                </c:pt>
                <c:pt idx="396">
                  <c:v>106.06</c:v>
                </c:pt>
                <c:pt idx="397">
                  <c:v>110.01</c:v>
                </c:pt>
                <c:pt idx="398">
                  <c:v>113.99</c:v>
                </c:pt>
                <c:pt idx="399">
                  <c:v>118.02</c:v>
                </c:pt>
                <c:pt idx="400">
                  <c:v>122.09</c:v>
                </c:pt>
                <c:pt idx="401">
                  <c:v>126.21</c:v>
                </c:pt>
                <c:pt idx="402">
                  <c:v>130.36000000000001</c:v>
                </c:pt>
                <c:pt idx="403">
                  <c:v>134.56</c:v>
                </c:pt>
                <c:pt idx="404">
                  <c:v>138.80000000000001</c:v>
                </c:pt>
                <c:pt idx="405">
                  <c:v>143.08000000000001</c:v>
                </c:pt>
                <c:pt idx="406">
                  <c:v>147.41</c:v>
                </c:pt>
                <c:pt idx="407">
                  <c:v>151.77000000000001</c:v>
                </c:pt>
                <c:pt idx="408">
                  <c:v>156.19</c:v>
                </c:pt>
                <c:pt idx="409">
                  <c:v>160.63999999999999</c:v>
                </c:pt>
                <c:pt idx="410">
                  <c:v>165.14</c:v>
                </c:pt>
                <c:pt idx="411">
                  <c:v>169.7</c:v>
                </c:pt>
                <c:pt idx="412">
                  <c:v>174.32</c:v>
                </c:pt>
                <c:pt idx="413">
                  <c:v>178.99</c:v>
                </c:pt>
                <c:pt idx="414">
                  <c:v>183.74</c:v>
                </c:pt>
                <c:pt idx="415">
                  <c:v>188.54</c:v>
                </c:pt>
                <c:pt idx="416">
                  <c:v>193.4</c:v>
                </c:pt>
                <c:pt idx="417">
                  <c:v>198.33</c:v>
                </c:pt>
                <c:pt idx="418">
                  <c:v>203.32</c:v>
                </c:pt>
                <c:pt idx="419">
                  <c:v>208.39</c:v>
                </c:pt>
                <c:pt idx="420">
                  <c:v>213.52</c:v>
                </c:pt>
                <c:pt idx="421">
                  <c:v>218.72</c:v>
                </c:pt>
                <c:pt idx="422">
                  <c:v>224</c:v>
                </c:pt>
                <c:pt idx="423">
                  <c:v>229.37</c:v>
                </c:pt>
                <c:pt idx="424">
                  <c:v>234.82</c:v>
                </c:pt>
                <c:pt idx="425">
                  <c:v>240.35</c:v>
                </c:pt>
                <c:pt idx="426">
                  <c:v>245.95</c:v>
                </c:pt>
                <c:pt idx="427">
                  <c:v>251.65</c:v>
                </c:pt>
                <c:pt idx="428">
                  <c:v>257.43</c:v>
                </c:pt>
                <c:pt idx="429">
                  <c:v>263.31</c:v>
                </c:pt>
                <c:pt idx="430">
                  <c:v>269.3</c:v>
                </c:pt>
                <c:pt idx="431">
                  <c:v>275.41000000000003</c:v>
                </c:pt>
                <c:pt idx="432">
                  <c:v>281.64</c:v>
                </c:pt>
                <c:pt idx="433">
                  <c:v>287.95</c:v>
                </c:pt>
                <c:pt idx="434">
                  <c:v>294.33999999999997</c:v>
                </c:pt>
                <c:pt idx="435">
                  <c:v>300.8</c:v>
                </c:pt>
                <c:pt idx="436">
                  <c:v>307.33999999999997</c:v>
                </c:pt>
                <c:pt idx="437">
                  <c:v>313.95999999999998</c:v>
                </c:pt>
                <c:pt idx="438">
                  <c:v>320.68</c:v>
                </c:pt>
                <c:pt idx="439">
                  <c:v>327.49</c:v>
                </c:pt>
                <c:pt idx="440">
                  <c:v>334.41</c:v>
                </c:pt>
                <c:pt idx="441">
                  <c:v>341.44</c:v>
                </c:pt>
                <c:pt idx="442">
                  <c:v>348.6</c:v>
                </c:pt>
                <c:pt idx="443">
                  <c:v>355.92</c:v>
                </c:pt>
                <c:pt idx="444">
                  <c:v>363.39</c:v>
                </c:pt>
                <c:pt idx="445">
                  <c:v>371.06</c:v>
                </c:pt>
                <c:pt idx="446">
                  <c:v>378.93</c:v>
                </c:pt>
                <c:pt idx="447">
                  <c:v>387.06</c:v>
                </c:pt>
                <c:pt idx="448">
                  <c:v>395.48</c:v>
                </c:pt>
                <c:pt idx="449">
                  <c:v>404.26</c:v>
                </c:pt>
                <c:pt idx="450">
                  <c:v>413.49</c:v>
                </c:pt>
                <c:pt idx="451">
                  <c:v>423.32</c:v>
                </c:pt>
                <c:pt idx="452">
                  <c:v>433.97</c:v>
                </c:pt>
                <c:pt idx="453">
                  <c:v>445.93</c:v>
                </c:pt>
                <c:pt idx="455">
                  <c:v>0.49004999999999999</c:v>
                </c:pt>
                <c:pt idx="456">
                  <c:v>2.9624999999999999</c:v>
                </c:pt>
                <c:pt idx="457">
                  <c:v>5.4751000000000003</c:v>
                </c:pt>
                <c:pt idx="458">
                  <c:v>8.0248000000000008</c:v>
                </c:pt>
                <c:pt idx="459">
                  <c:v>10.611000000000001</c:v>
                </c:pt>
                <c:pt idx="460">
                  <c:v>13.231999999999999</c:v>
                </c:pt>
                <c:pt idx="461">
                  <c:v>15.885999999999999</c:v>
                </c:pt>
                <c:pt idx="462">
                  <c:v>18.576000000000001</c:v>
                </c:pt>
                <c:pt idx="463">
                  <c:v>21.306000000000001</c:v>
                </c:pt>
                <c:pt idx="464">
                  <c:v>24.071000000000002</c:v>
                </c:pt>
                <c:pt idx="465">
                  <c:v>26.867999999999999</c:v>
                </c:pt>
                <c:pt idx="466">
                  <c:v>29.713000000000001</c:v>
                </c:pt>
                <c:pt idx="467">
                  <c:v>32.591000000000001</c:v>
                </c:pt>
                <c:pt idx="468">
                  <c:v>35.506999999999998</c:v>
                </c:pt>
                <c:pt idx="469">
                  <c:v>38.46</c:v>
                </c:pt>
                <c:pt idx="470">
                  <c:v>41.45</c:v>
                </c:pt>
                <c:pt idx="471">
                  <c:v>44.478000000000002</c:v>
                </c:pt>
                <c:pt idx="472">
                  <c:v>47.537999999999997</c:v>
                </c:pt>
                <c:pt idx="473">
                  <c:v>50.637999999999998</c:v>
                </c:pt>
                <c:pt idx="474">
                  <c:v>53.781999999999996</c:v>
                </c:pt>
                <c:pt idx="475">
                  <c:v>56.959000000000003</c:v>
                </c:pt>
                <c:pt idx="476">
                  <c:v>60.185000000000002</c:v>
                </c:pt>
                <c:pt idx="477">
                  <c:v>63.451999999999998</c:v>
                </c:pt>
                <c:pt idx="478">
                  <c:v>66.760000000000005</c:v>
                </c:pt>
                <c:pt idx="479">
                  <c:v>70.106999999999999</c:v>
                </c:pt>
                <c:pt idx="480">
                  <c:v>73.498999999999995</c:v>
                </c:pt>
                <c:pt idx="481">
                  <c:v>76.936999999999998</c:v>
                </c:pt>
                <c:pt idx="482">
                  <c:v>80.418000000000006</c:v>
                </c:pt>
                <c:pt idx="483">
                  <c:v>83.936000000000007</c:v>
                </c:pt>
                <c:pt idx="484">
                  <c:v>87.501999999999995</c:v>
                </c:pt>
                <c:pt idx="485">
                  <c:v>91.105000000000004</c:v>
                </c:pt>
                <c:pt idx="486">
                  <c:v>94.754000000000005</c:v>
                </c:pt>
                <c:pt idx="487">
                  <c:v>98.436000000000007</c:v>
                </c:pt>
                <c:pt idx="488">
                  <c:v>102.16</c:v>
                </c:pt>
                <c:pt idx="489">
                  <c:v>105.92</c:v>
                </c:pt>
                <c:pt idx="490">
                  <c:v>109.73</c:v>
                </c:pt>
                <c:pt idx="491">
                  <c:v>113.58</c:v>
                </c:pt>
                <c:pt idx="492">
                  <c:v>117.47</c:v>
                </c:pt>
                <c:pt idx="493">
                  <c:v>121.41</c:v>
                </c:pt>
                <c:pt idx="494">
                  <c:v>125.38</c:v>
                </c:pt>
                <c:pt idx="495">
                  <c:v>129.4</c:v>
                </c:pt>
                <c:pt idx="496">
                  <c:v>133.46</c:v>
                </c:pt>
                <c:pt idx="497">
                  <c:v>137.57</c:v>
                </c:pt>
                <c:pt idx="498">
                  <c:v>141.72</c:v>
                </c:pt>
                <c:pt idx="499">
                  <c:v>145.91999999999999</c:v>
                </c:pt>
                <c:pt idx="500">
                  <c:v>150.16999999999999</c:v>
                </c:pt>
                <c:pt idx="501">
                  <c:v>154.46</c:v>
                </c:pt>
                <c:pt idx="502">
                  <c:v>158.81</c:v>
                </c:pt>
                <c:pt idx="503">
                  <c:v>163.21</c:v>
                </c:pt>
                <c:pt idx="504">
                  <c:v>167.67</c:v>
                </c:pt>
                <c:pt idx="505">
                  <c:v>172.2</c:v>
                </c:pt>
                <c:pt idx="506">
                  <c:v>176.78</c:v>
                </c:pt>
                <c:pt idx="507">
                  <c:v>181.42</c:v>
                </c:pt>
                <c:pt idx="508">
                  <c:v>186.13</c:v>
                </c:pt>
                <c:pt idx="509">
                  <c:v>190.9</c:v>
                </c:pt>
                <c:pt idx="510">
                  <c:v>195.75</c:v>
                </c:pt>
                <c:pt idx="511">
                  <c:v>200.67</c:v>
                </c:pt>
                <c:pt idx="512">
                  <c:v>205.64</c:v>
                </c:pt>
                <c:pt idx="513">
                  <c:v>210.7</c:v>
                </c:pt>
                <c:pt idx="514">
                  <c:v>215.83</c:v>
                </c:pt>
                <c:pt idx="515">
                  <c:v>221.04</c:v>
                </c:pt>
                <c:pt idx="516">
                  <c:v>226.32</c:v>
                </c:pt>
                <c:pt idx="517">
                  <c:v>231.68</c:v>
                </c:pt>
                <c:pt idx="518">
                  <c:v>237.11</c:v>
                </c:pt>
                <c:pt idx="519">
                  <c:v>242.63</c:v>
                </c:pt>
                <c:pt idx="520">
                  <c:v>248.24</c:v>
                </c:pt>
                <c:pt idx="521">
                  <c:v>253.95</c:v>
                </c:pt>
                <c:pt idx="522">
                  <c:v>259.77</c:v>
                </c:pt>
                <c:pt idx="523">
                  <c:v>265.72000000000003</c:v>
                </c:pt>
                <c:pt idx="524">
                  <c:v>271.74</c:v>
                </c:pt>
                <c:pt idx="525">
                  <c:v>277.83</c:v>
                </c:pt>
                <c:pt idx="526">
                  <c:v>283.98</c:v>
                </c:pt>
                <c:pt idx="527">
                  <c:v>290.20999999999998</c:v>
                </c:pt>
                <c:pt idx="528">
                  <c:v>296.51</c:v>
                </c:pt>
                <c:pt idx="529">
                  <c:v>302.89</c:v>
                </c:pt>
                <c:pt idx="530">
                  <c:v>309.36</c:v>
                </c:pt>
                <c:pt idx="531">
                  <c:v>315.92</c:v>
                </c:pt>
                <c:pt idx="532">
                  <c:v>322.60000000000002</c:v>
                </c:pt>
                <c:pt idx="533">
                  <c:v>329.38</c:v>
                </c:pt>
                <c:pt idx="534">
                  <c:v>336.32</c:v>
                </c:pt>
                <c:pt idx="535">
                  <c:v>343.4</c:v>
                </c:pt>
                <c:pt idx="536">
                  <c:v>350.65</c:v>
                </c:pt>
                <c:pt idx="537">
                  <c:v>358.1</c:v>
                </c:pt>
                <c:pt idx="538">
                  <c:v>365.78</c:v>
                </c:pt>
                <c:pt idx="539">
                  <c:v>373.74</c:v>
                </c:pt>
                <c:pt idx="540">
                  <c:v>382.04</c:v>
                </c:pt>
                <c:pt idx="541">
                  <c:v>390.77</c:v>
                </c:pt>
                <c:pt idx="542">
                  <c:v>400.06</c:v>
                </c:pt>
                <c:pt idx="543">
                  <c:v>410.14</c:v>
                </c:pt>
                <c:pt idx="544">
                  <c:v>421.44</c:v>
                </c:pt>
                <c:pt idx="546">
                  <c:v>0.44980999999999999</c:v>
                </c:pt>
                <c:pt idx="547">
                  <c:v>2.7141999999999999</c:v>
                </c:pt>
                <c:pt idx="548">
                  <c:v>5.0206999999999997</c:v>
                </c:pt>
                <c:pt idx="549">
                  <c:v>7.3691000000000004</c:v>
                </c:pt>
                <c:pt idx="550">
                  <c:v>9.75</c:v>
                </c:pt>
                <c:pt idx="551">
                  <c:v>12.164</c:v>
                </c:pt>
                <c:pt idx="552">
                  <c:v>14.61</c:v>
                </c:pt>
                <c:pt idx="553">
                  <c:v>17.084</c:v>
                </c:pt>
                <c:pt idx="554">
                  <c:v>19.597000000000001</c:v>
                </c:pt>
                <c:pt idx="555">
                  <c:v>22.143999999999998</c:v>
                </c:pt>
                <c:pt idx="556">
                  <c:v>24.73</c:v>
                </c:pt>
                <c:pt idx="557">
                  <c:v>27.347999999999999</c:v>
                </c:pt>
                <c:pt idx="558">
                  <c:v>29.995000000000001</c:v>
                </c:pt>
                <c:pt idx="559">
                  <c:v>32.679000000000002</c:v>
                </c:pt>
                <c:pt idx="560">
                  <c:v>35.399000000000001</c:v>
                </c:pt>
                <c:pt idx="561">
                  <c:v>38.161000000000001</c:v>
                </c:pt>
                <c:pt idx="562">
                  <c:v>40.960999999999999</c:v>
                </c:pt>
                <c:pt idx="563">
                  <c:v>43.798000000000002</c:v>
                </c:pt>
                <c:pt idx="564">
                  <c:v>46.673999999999999</c:v>
                </c:pt>
                <c:pt idx="565">
                  <c:v>49.591000000000001</c:v>
                </c:pt>
                <c:pt idx="566">
                  <c:v>52.542999999999999</c:v>
                </c:pt>
                <c:pt idx="567">
                  <c:v>55.526000000000003</c:v>
                </c:pt>
                <c:pt idx="568">
                  <c:v>58.552</c:v>
                </c:pt>
                <c:pt idx="569">
                  <c:v>61.622</c:v>
                </c:pt>
                <c:pt idx="570">
                  <c:v>64.730999999999995</c:v>
                </c:pt>
                <c:pt idx="571">
                  <c:v>67.876999999999995</c:v>
                </c:pt>
                <c:pt idx="572">
                  <c:v>71.072000000000003</c:v>
                </c:pt>
                <c:pt idx="573">
                  <c:v>74.307000000000002</c:v>
                </c:pt>
                <c:pt idx="574">
                  <c:v>77.585999999999999</c:v>
                </c:pt>
                <c:pt idx="575">
                  <c:v>80.897000000000006</c:v>
                </c:pt>
                <c:pt idx="576">
                  <c:v>84.254000000000005</c:v>
                </c:pt>
                <c:pt idx="577">
                  <c:v>87.653999999999996</c:v>
                </c:pt>
                <c:pt idx="578">
                  <c:v>91.087999999999994</c:v>
                </c:pt>
                <c:pt idx="579">
                  <c:v>94.569000000000003</c:v>
                </c:pt>
                <c:pt idx="580">
                  <c:v>98.084000000000003</c:v>
                </c:pt>
                <c:pt idx="581">
                  <c:v>101.64</c:v>
                </c:pt>
                <c:pt idx="582">
                  <c:v>105.23</c:v>
                </c:pt>
                <c:pt idx="583">
                  <c:v>108.88</c:v>
                </c:pt>
                <c:pt idx="584">
                  <c:v>112.57</c:v>
                </c:pt>
                <c:pt idx="585">
                  <c:v>116.3</c:v>
                </c:pt>
                <c:pt idx="586">
                  <c:v>120.08</c:v>
                </c:pt>
                <c:pt idx="587">
                  <c:v>123.89</c:v>
                </c:pt>
                <c:pt idx="588">
                  <c:v>127.75</c:v>
                </c:pt>
                <c:pt idx="589">
                  <c:v>131.65</c:v>
                </c:pt>
                <c:pt idx="590">
                  <c:v>135.6</c:v>
                </c:pt>
                <c:pt idx="591">
                  <c:v>139.6</c:v>
                </c:pt>
                <c:pt idx="592">
                  <c:v>143.63999999999999</c:v>
                </c:pt>
                <c:pt idx="593">
                  <c:v>147.75</c:v>
                </c:pt>
                <c:pt idx="594">
                  <c:v>151.91</c:v>
                </c:pt>
                <c:pt idx="595">
                  <c:v>156.12</c:v>
                </c:pt>
                <c:pt idx="596">
                  <c:v>160.38999999999999</c:v>
                </c:pt>
                <c:pt idx="597">
                  <c:v>164.72</c:v>
                </c:pt>
                <c:pt idx="598">
                  <c:v>169.12</c:v>
                </c:pt>
                <c:pt idx="599">
                  <c:v>173.57</c:v>
                </c:pt>
                <c:pt idx="600">
                  <c:v>178.09</c:v>
                </c:pt>
                <c:pt idx="601">
                  <c:v>182.67</c:v>
                </c:pt>
                <c:pt idx="602">
                  <c:v>187.32</c:v>
                </c:pt>
                <c:pt idx="603">
                  <c:v>192.04</c:v>
                </c:pt>
                <c:pt idx="604">
                  <c:v>196.84</c:v>
                </c:pt>
                <c:pt idx="605">
                  <c:v>201.7</c:v>
                </c:pt>
                <c:pt idx="606">
                  <c:v>206.64</c:v>
                </c:pt>
                <c:pt idx="607">
                  <c:v>211.65</c:v>
                </c:pt>
                <c:pt idx="608">
                  <c:v>216.74</c:v>
                </c:pt>
                <c:pt idx="609">
                  <c:v>221.9</c:v>
                </c:pt>
                <c:pt idx="610">
                  <c:v>227.13</c:v>
                </c:pt>
                <c:pt idx="611">
                  <c:v>232.45</c:v>
                </c:pt>
                <c:pt idx="612">
                  <c:v>237.88</c:v>
                </c:pt>
                <c:pt idx="613">
                  <c:v>243.41</c:v>
                </c:pt>
                <c:pt idx="614">
                  <c:v>249.03</c:v>
                </c:pt>
                <c:pt idx="615">
                  <c:v>254.74</c:v>
                </c:pt>
                <c:pt idx="616">
                  <c:v>260.49</c:v>
                </c:pt>
                <c:pt idx="617">
                  <c:v>266.32</c:v>
                </c:pt>
                <c:pt idx="618">
                  <c:v>272.20999999999998</c:v>
                </c:pt>
                <c:pt idx="619">
                  <c:v>278.17</c:v>
                </c:pt>
                <c:pt idx="620">
                  <c:v>284.2</c:v>
                </c:pt>
                <c:pt idx="621">
                  <c:v>290.32</c:v>
                </c:pt>
                <c:pt idx="622">
                  <c:v>296.52999999999997</c:v>
                </c:pt>
                <c:pt idx="623">
                  <c:v>302.83999999999997</c:v>
                </c:pt>
                <c:pt idx="624">
                  <c:v>309.27</c:v>
                </c:pt>
                <c:pt idx="625">
                  <c:v>315.81</c:v>
                </c:pt>
                <c:pt idx="626">
                  <c:v>322.5</c:v>
                </c:pt>
                <c:pt idx="627">
                  <c:v>329.35</c:v>
                </c:pt>
                <c:pt idx="628">
                  <c:v>336.39</c:v>
                </c:pt>
                <c:pt idx="629">
                  <c:v>343.64</c:v>
                </c:pt>
                <c:pt idx="630">
                  <c:v>351.16</c:v>
                </c:pt>
                <c:pt idx="631">
                  <c:v>359</c:v>
                </c:pt>
                <c:pt idx="632">
                  <c:v>367.23</c:v>
                </c:pt>
                <c:pt idx="633">
                  <c:v>375.99</c:v>
                </c:pt>
                <c:pt idx="634">
                  <c:v>385.48</c:v>
                </c:pt>
                <c:pt idx="635">
                  <c:v>396.14</c:v>
                </c:pt>
                <c:pt idx="637">
                  <c:v>0.41987000000000002</c:v>
                </c:pt>
                <c:pt idx="638">
                  <c:v>2.5335999999999999</c:v>
                </c:pt>
                <c:pt idx="639">
                  <c:v>4.6753999999999998</c:v>
                </c:pt>
                <c:pt idx="640">
                  <c:v>6.8597000000000001</c:v>
                </c:pt>
                <c:pt idx="641">
                  <c:v>9.0775000000000006</c:v>
                </c:pt>
                <c:pt idx="642">
                  <c:v>11.323</c:v>
                </c:pt>
                <c:pt idx="643">
                  <c:v>13.595000000000001</c:v>
                </c:pt>
                <c:pt idx="644">
                  <c:v>15.898999999999999</c:v>
                </c:pt>
                <c:pt idx="645">
                  <c:v>18.236999999999998</c:v>
                </c:pt>
                <c:pt idx="646">
                  <c:v>20.609000000000002</c:v>
                </c:pt>
                <c:pt idx="647">
                  <c:v>23.018000000000001</c:v>
                </c:pt>
                <c:pt idx="648">
                  <c:v>25.454000000000001</c:v>
                </c:pt>
                <c:pt idx="649">
                  <c:v>27.922000000000001</c:v>
                </c:pt>
                <c:pt idx="650">
                  <c:v>30.425999999999998</c:v>
                </c:pt>
                <c:pt idx="651">
                  <c:v>32.963999999999999</c:v>
                </c:pt>
                <c:pt idx="652">
                  <c:v>35.536999999999999</c:v>
                </c:pt>
                <c:pt idx="653">
                  <c:v>38.139000000000003</c:v>
                </c:pt>
                <c:pt idx="654">
                  <c:v>40.777999999999999</c:v>
                </c:pt>
                <c:pt idx="655">
                  <c:v>43.451999999999998</c:v>
                </c:pt>
                <c:pt idx="656">
                  <c:v>46.158999999999999</c:v>
                </c:pt>
                <c:pt idx="657">
                  <c:v>48.905000000000001</c:v>
                </c:pt>
                <c:pt idx="658">
                  <c:v>51.692</c:v>
                </c:pt>
                <c:pt idx="659">
                  <c:v>54.515000000000001</c:v>
                </c:pt>
                <c:pt idx="660">
                  <c:v>57.374000000000002</c:v>
                </c:pt>
                <c:pt idx="661">
                  <c:v>60.265999999999998</c:v>
                </c:pt>
                <c:pt idx="662">
                  <c:v>63.2</c:v>
                </c:pt>
                <c:pt idx="663">
                  <c:v>66.176000000000002</c:v>
                </c:pt>
                <c:pt idx="664">
                  <c:v>69.197000000000003</c:v>
                </c:pt>
                <c:pt idx="665">
                  <c:v>72.260999999999996</c:v>
                </c:pt>
                <c:pt idx="666">
                  <c:v>75.347999999999999</c:v>
                </c:pt>
                <c:pt idx="667">
                  <c:v>78.474999999999994</c:v>
                </c:pt>
                <c:pt idx="668">
                  <c:v>81.64</c:v>
                </c:pt>
                <c:pt idx="669">
                  <c:v>84.847999999999999</c:v>
                </c:pt>
                <c:pt idx="670">
                  <c:v>88.084000000000003</c:v>
                </c:pt>
                <c:pt idx="671">
                  <c:v>91.366</c:v>
                </c:pt>
                <c:pt idx="672">
                  <c:v>94.69</c:v>
                </c:pt>
                <c:pt idx="673">
                  <c:v>98.046999999999997</c:v>
                </c:pt>
                <c:pt idx="674">
                  <c:v>101.45</c:v>
                </c:pt>
                <c:pt idx="675">
                  <c:v>104.89</c:v>
                </c:pt>
                <c:pt idx="676">
                  <c:v>108.37</c:v>
                </c:pt>
                <c:pt idx="677">
                  <c:v>111.9</c:v>
                </c:pt>
                <c:pt idx="678">
                  <c:v>115.46</c:v>
                </c:pt>
                <c:pt idx="679">
                  <c:v>119.07</c:v>
                </c:pt>
                <c:pt idx="680">
                  <c:v>122.71</c:v>
                </c:pt>
                <c:pt idx="681">
                  <c:v>126.4</c:v>
                </c:pt>
                <c:pt idx="682">
                  <c:v>130.13</c:v>
                </c:pt>
                <c:pt idx="683">
                  <c:v>133.91</c:v>
                </c:pt>
                <c:pt idx="684">
                  <c:v>137.75</c:v>
                </c:pt>
                <c:pt idx="685">
                  <c:v>141.63999999999999</c:v>
                </c:pt>
                <c:pt idx="686">
                  <c:v>145.59</c:v>
                </c:pt>
                <c:pt idx="687">
                  <c:v>149.6</c:v>
                </c:pt>
                <c:pt idx="688">
                  <c:v>153.66999999999999</c:v>
                </c:pt>
                <c:pt idx="689">
                  <c:v>157.79</c:v>
                </c:pt>
                <c:pt idx="690">
                  <c:v>161.97999999999999</c:v>
                </c:pt>
                <c:pt idx="691">
                  <c:v>166.22</c:v>
                </c:pt>
                <c:pt idx="692">
                  <c:v>170.52</c:v>
                </c:pt>
                <c:pt idx="693">
                  <c:v>174.89</c:v>
                </c:pt>
                <c:pt idx="694">
                  <c:v>179.33</c:v>
                </c:pt>
                <c:pt idx="695">
                  <c:v>183.83</c:v>
                </c:pt>
                <c:pt idx="696">
                  <c:v>188.41</c:v>
                </c:pt>
                <c:pt idx="697">
                  <c:v>193.06</c:v>
                </c:pt>
                <c:pt idx="698">
                  <c:v>197.78</c:v>
                </c:pt>
                <c:pt idx="699">
                  <c:v>202.57</c:v>
                </c:pt>
                <c:pt idx="700">
                  <c:v>207.43</c:v>
                </c:pt>
                <c:pt idx="701">
                  <c:v>212.36</c:v>
                </c:pt>
                <c:pt idx="702">
                  <c:v>217.39</c:v>
                </c:pt>
                <c:pt idx="703">
                  <c:v>222.51</c:v>
                </c:pt>
                <c:pt idx="704">
                  <c:v>227.72</c:v>
                </c:pt>
                <c:pt idx="705">
                  <c:v>233.03</c:v>
                </c:pt>
                <c:pt idx="706">
                  <c:v>238.42</c:v>
                </c:pt>
                <c:pt idx="707">
                  <c:v>243.86</c:v>
                </c:pt>
                <c:pt idx="708">
                  <c:v>249.36</c:v>
                </c:pt>
                <c:pt idx="709">
                  <c:v>254.91</c:v>
                </c:pt>
                <c:pt idx="710">
                  <c:v>260.54000000000002</c:v>
                </c:pt>
                <c:pt idx="711">
                  <c:v>266.24</c:v>
                </c:pt>
                <c:pt idx="712">
                  <c:v>272.02</c:v>
                </c:pt>
                <c:pt idx="713">
                  <c:v>277.89</c:v>
                </c:pt>
                <c:pt idx="714">
                  <c:v>283.85000000000002</c:v>
                </c:pt>
                <c:pt idx="715">
                  <c:v>289.92</c:v>
                </c:pt>
                <c:pt idx="716">
                  <c:v>296.11</c:v>
                </c:pt>
                <c:pt idx="717">
                  <c:v>302.43</c:v>
                </c:pt>
                <c:pt idx="718">
                  <c:v>308.89999999999998</c:v>
                </c:pt>
                <c:pt idx="719">
                  <c:v>315.56</c:v>
                </c:pt>
                <c:pt idx="720">
                  <c:v>322.42</c:v>
                </c:pt>
                <c:pt idx="721">
                  <c:v>329.52</c:v>
                </c:pt>
                <c:pt idx="722">
                  <c:v>336.93</c:v>
                </c:pt>
                <c:pt idx="723">
                  <c:v>344.71</c:v>
                </c:pt>
                <c:pt idx="724">
                  <c:v>352.98</c:v>
                </c:pt>
                <c:pt idx="725">
                  <c:v>361.96</c:v>
                </c:pt>
                <c:pt idx="726">
                  <c:v>372.01</c:v>
                </c:pt>
                <c:pt idx="728">
                  <c:v>0.41411999999999999</c:v>
                </c:pt>
                <c:pt idx="729">
                  <c:v>2.4790000000000001</c:v>
                </c:pt>
                <c:pt idx="730">
                  <c:v>4.5441000000000003</c:v>
                </c:pt>
                <c:pt idx="731">
                  <c:v>6.6269999999999998</c:v>
                </c:pt>
                <c:pt idx="732">
                  <c:v>8.7212999999999994</c:v>
                </c:pt>
                <c:pt idx="733">
                  <c:v>10.826000000000001</c:v>
                </c:pt>
                <c:pt idx="734">
                  <c:v>12.936999999999999</c:v>
                </c:pt>
                <c:pt idx="735">
                  <c:v>15.079000000000001</c:v>
                </c:pt>
                <c:pt idx="736">
                  <c:v>17.247</c:v>
                </c:pt>
                <c:pt idx="737">
                  <c:v>19.439</c:v>
                </c:pt>
                <c:pt idx="738">
                  <c:v>21.666</c:v>
                </c:pt>
                <c:pt idx="739">
                  <c:v>23.934000000000001</c:v>
                </c:pt>
                <c:pt idx="740">
                  <c:v>26.231999999999999</c:v>
                </c:pt>
                <c:pt idx="741">
                  <c:v>28.556000000000001</c:v>
                </c:pt>
                <c:pt idx="742">
                  <c:v>30.914000000000001</c:v>
                </c:pt>
                <c:pt idx="743">
                  <c:v>33.298000000000002</c:v>
                </c:pt>
                <c:pt idx="744">
                  <c:v>35.719000000000001</c:v>
                </c:pt>
                <c:pt idx="745">
                  <c:v>38.165999999999997</c:v>
                </c:pt>
                <c:pt idx="746">
                  <c:v>40.65</c:v>
                </c:pt>
                <c:pt idx="747">
                  <c:v>43.173000000000002</c:v>
                </c:pt>
                <c:pt idx="748">
                  <c:v>45.725999999999999</c:v>
                </c:pt>
                <c:pt idx="749">
                  <c:v>48.319000000000003</c:v>
                </c:pt>
                <c:pt idx="750">
                  <c:v>50.939</c:v>
                </c:pt>
                <c:pt idx="751">
                  <c:v>53.594000000000001</c:v>
                </c:pt>
                <c:pt idx="752">
                  <c:v>56.286000000000001</c:v>
                </c:pt>
                <c:pt idx="753">
                  <c:v>59.024000000000001</c:v>
                </c:pt>
                <c:pt idx="754">
                  <c:v>61.798000000000002</c:v>
                </c:pt>
                <c:pt idx="755">
                  <c:v>64.606999999999999</c:v>
                </c:pt>
                <c:pt idx="756">
                  <c:v>67.453000000000003</c:v>
                </c:pt>
                <c:pt idx="757">
                  <c:v>70.331999999999994</c:v>
                </c:pt>
                <c:pt idx="758">
                  <c:v>73.251000000000005</c:v>
                </c:pt>
                <c:pt idx="759">
                  <c:v>76.201999999999998</c:v>
                </c:pt>
                <c:pt idx="760">
                  <c:v>79.188999999999993</c:v>
                </c:pt>
                <c:pt idx="761">
                  <c:v>82.21</c:v>
                </c:pt>
                <c:pt idx="762">
                  <c:v>85.277000000000001</c:v>
                </c:pt>
                <c:pt idx="763">
                  <c:v>88.379000000000005</c:v>
                </c:pt>
                <c:pt idx="764">
                  <c:v>91.521000000000001</c:v>
                </c:pt>
                <c:pt idx="765">
                  <c:v>94.698999999999998</c:v>
                </c:pt>
                <c:pt idx="766">
                  <c:v>97.917000000000002</c:v>
                </c:pt>
                <c:pt idx="767">
                  <c:v>101.17</c:v>
                </c:pt>
                <c:pt idx="768">
                  <c:v>104.47</c:v>
                </c:pt>
                <c:pt idx="769">
                  <c:v>107.8</c:v>
                </c:pt>
                <c:pt idx="770">
                  <c:v>111.16</c:v>
                </c:pt>
                <c:pt idx="771">
                  <c:v>114.57</c:v>
                </c:pt>
                <c:pt idx="772">
                  <c:v>118.02</c:v>
                </c:pt>
                <c:pt idx="773">
                  <c:v>121.51</c:v>
                </c:pt>
                <c:pt idx="774">
                  <c:v>125.04</c:v>
                </c:pt>
                <c:pt idx="775">
                  <c:v>128.63</c:v>
                </c:pt>
                <c:pt idx="776">
                  <c:v>132.28</c:v>
                </c:pt>
                <c:pt idx="777">
                  <c:v>135.97</c:v>
                </c:pt>
                <c:pt idx="778">
                  <c:v>139.72</c:v>
                </c:pt>
                <c:pt idx="779">
                  <c:v>143.53</c:v>
                </c:pt>
                <c:pt idx="780">
                  <c:v>147.38999999999999</c:v>
                </c:pt>
                <c:pt idx="781">
                  <c:v>151.32</c:v>
                </c:pt>
                <c:pt idx="782">
                  <c:v>155.30000000000001</c:v>
                </c:pt>
                <c:pt idx="783">
                  <c:v>159.34</c:v>
                </c:pt>
                <c:pt idx="784">
                  <c:v>163.43</c:v>
                </c:pt>
                <c:pt idx="785">
                  <c:v>167.59</c:v>
                </c:pt>
                <c:pt idx="786">
                  <c:v>171.82</c:v>
                </c:pt>
                <c:pt idx="787">
                  <c:v>176.12</c:v>
                </c:pt>
                <c:pt idx="788">
                  <c:v>180.49</c:v>
                </c:pt>
                <c:pt idx="789">
                  <c:v>184.93</c:v>
                </c:pt>
                <c:pt idx="790">
                  <c:v>189.43</c:v>
                </c:pt>
                <c:pt idx="791">
                  <c:v>194.01</c:v>
                </c:pt>
                <c:pt idx="792">
                  <c:v>198.66</c:v>
                </c:pt>
                <c:pt idx="793">
                  <c:v>203.39</c:v>
                </c:pt>
                <c:pt idx="794">
                  <c:v>208.21</c:v>
                </c:pt>
                <c:pt idx="795">
                  <c:v>213.12</c:v>
                </c:pt>
                <c:pt idx="796">
                  <c:v>218.12</c:v>
                </c:pt>
                <c:pt idx="797">
                  <c:v>223.19</c:v>
                </c:pt>
                <c:pt idx="798">
                  <c:v>228.32</c:v>
                </c:pt>
                <c:pt idx="799">
                  <c:v>233.51</c:v>
                </c:pt>
                <c:pt idx="800">
                  <c:v>238.76</c:v>
                </c:pt>
                <c:pt idx="801">
                  <c:v>244.07</c:v>
                </c:pt>
                <c:pt idx="802">
                  <c:v>249.44</c:v>
                </c:pt>
                <c:pt idx="803">
                  <c:v>254.9</c:v>
                </c:pt>
                <c:pt idx="804">
                  <c:v>260.43</c:v>
                </c:pt>
                <c:pt idx="805">
                  <c:v>266.06</c:v>
                </c:pt>
                <c:pt idx="806">
                  <c:v>271.77999999999997</c:v>
                </c:pt>
                <c:pt idx="807">
                  <c:v>277.63</c:v>
                </c:pt>
                <c:pt idx="808">
                  <c:v>283.60000000000002</c:v>
                </c:pt>
                <c:pt idx="809">
                  <c:v>289.7</c:v>
                </c:pt>
                <c:pt idx="810">
                  <c:v>295.97000000000003</c:v>
                </c:pt>
                <c:pt idx="811">
                  <c:v>302.43</c:v>
                </c:pt>
                <c:pt idx="812">
                  <c:v>309.13</c:v>
                </c:pt>
                <c:pt idx="813">
                  <c:v>316.10000000000002</c:v>
                </c:pt>
                <c:pt idx="814">
                  <c:v>323.44</c:v>
                </c:pt>
                <c:pt idx="815">
                  <c:v>331.25</c:v>
                </c:pt>
                <c:pt idx="816">
                  <c:v>339.71</c:v>
                </c:pt>
                <c:pt idx="817">
                  <c:v>349.2</c:v>
                </c:pt>
                <c:pt idx="819">
                  <c:v>0.41248000000000001</c:v>
                </c:pt>
                <c:pt idx="820">
                  <c:v>2.4662999999999999</c:v>
                </c:pt>
                <c:pt idx="821">
                  <c:v>4.5321999999999996</c:v>
                </c:pt>
                <c:pt idx="822">
                  <c:v>6.6135000000000002</c:v>
                </c:pt>
                <c:pt idx="823">
                  <c:v>8.6959999999999997</c:v>
                </c:pt>
                <c:pt idx="824">
                  <c:v>10.79</c:v>
                </c:pt>
                <c:pt idx="825">
                  <c:v>12.89</c:v>
                </c:pt>
                <c:pt idx="826">
                  <c:v>15.002000000000001</c:v>
                </c:pt>
                <c:pt idx="827">
                  <c:v>17.111999999999998</c:v>
                </c:pt>
                <c:pt idx="828">
                  <c:v>19.234000000000002</c:v>
                </c:pt>
                <c:pt idx="829">
                  <c:v>21.366</c:v>
                </c:pt>
                <c:pt idx="830">
                  <c:v>23.51</c:v>
                </c:pt>
                <c:pt idx="831">
                  <c:v>25.657</c:v>
                </c:pt>
                <c:pt idx="832">
                  <c:v>27.821999999999999</c:v>
                </c:pt>
                <c:pt idx="833">
                  <c:v>29.994</c:v>
                </c:pt>
                <c:pt idx="834">
                  <c:v>32.185000000000002</c:v>
                </c:pt>
                <c:pt idx="835">
                  <c:v>34.411999999999999</c:v>
                </c:pt>
                <c:pt idx="836">
                  <c:v>36.673000000000002</c:v>
                </c:pt>
                <c:pt idx="837">
                  <c:v>38.959000000000003</c:v>
                </c:pt>
                <c:pt idx="838">
                  <c:v>41.28</c:v>
                </c:pt>
                <c:pt idx="839">
                  <c:v>43.631</c:v>
                </c:pt>
                <c:pt idx="840">
                  <c:v>46.01</c:v>
                </c:pt>
                <c:pt idx="841">
                  <c:v>48.427</c:v>
                </c:pt>
                <c:pt idx="842">
                  <c:v>50.88</c:v>
                </c:pt>
                <c:pt idx="843">
                  <c:v>53.371000000000002</c:v>
                </c:pt>
                <c:pt idx="844">
                  <c:v>55.893999999999998</c:v>
                </c:pt>
                <c:pt idx="845">
                  <c:v>58.457000000000001</c:v>
                </c:pt>
                <c:pt idx="846">
                  <c:v>61.061</c:v>
                </c:pt>
                <c:pt idx="847">
                  <c:v>63.692999999999998</c:v>
                </c:pt>
                <c:pt idx="848">
                  <c:v>66.36</c:v>
                </c:pt>
                <c:pt idx="849">
                  <c:v>69.064999999999998</c:v>
                </c:pt>
                <c:pt idx="850">
                  <c:v>71.799000000000007</c:v>
                </c:pt>
                <c:pt idx="851">
                  <c:v>74.569999999999993</c:v>
                </c:pt>
                <c:pt idx="852">
                  <c:v>77.38</c:v>
                </c:pt>
                <c:pt idx="853">
                  <c:v>80.22</c:v>
                </c:pt>
                <c:pt idx="854">
                  <c:v>83.093999999999994</c:v>
                </c:pt>
                <c:pt idx="855">
                  <c:v>86.007000000000005</c:v>
                </c:pt>
                <c:pt idx="856">
                  <c:v>88.954999999999998</c:v>
                </c:pt>
                <c:pt idx="857">
                  <c:v>91.94</c:v>
                </c:pt>
                <c:pt idx="858">
                  <c:v>94.959000000000003</c:v>
                </c:pt>
                <c:pt idx="859">
                  <c:v>98.013999999999996</c:v>
                </c:pt>
                <c:pt idx="860">
                  <c:v>101.11</c:v>
                </c:pt>
                <c:pt idx="861">
                  <c:v>104.24</c:v>
                </c:pt>
                <c:pt idx="862">
                  <c:v>107.41</c:v>
                </c:pt>
                <c:pt idx="863">
                  <c:v>110.62</c:v>
                </c:pt>
                <c:pt idx="864">
                  <c:v>113.87</c:v>
                </c:pt>
                <c:pt idx="865">
                  <c:v>117.16</c:v>
                </c:pt>
                <c:pt idx="866">
                  <c:v>120.49</c:v>
                </c:pt>
                <c:pt idx="867">
                  <c:v>123.88</c:v>
                </c:pt>
                <c:pt idx="868">
                  <c:v>127.32</c:v>
                </c:pt>
                <c:pt idx="869">
                  <c:v>130.81</c:v>
                </c:pt>
                <c:pt idx="870">
                  <c:v>134.36000000000001</c:v>
                </c:pt>
                <c:pt idx="871">
                  <c:v>137.96</c:v>
                </c:pt>
                <c:pt idx="872">
                  <c:v>141.63</c:v>
                </c:pt>
                <c:pt idx="873">
                  <c:v>145.34</c:v>
                </c:pt>
                <c:pt idx="874">
                  <c:v>149.13</c:v>
                </c:pt>
                <c:pt idx="875">
                  <c:v>152.96</c:v>
                </c:pt>
                <c:pt idx="876">
                  <c:v>156.85</c:v>
                </c:pt>
                <c:pt idx="877">
                  <c:v>160.81</c:v>
                </c:pt>
                <c:pt idx="878">
                  <c:v>164.82</c:v>
                </c:pt>
                <c:pt idx="879">
                  <c:v>168.9</c:v>
                </c:pt>
                <c:pt idx="880">
                  <c:v>173.06</c:v>
                </c:pt>
                <c:pt idx="881">
                  <c:v>177.29</c:v>
                </c:pt>
                <c:pt idx="882">
                  <c:v>181.59</c:v>
                </c:pt>
                <c:pt idx="883">
                  <c:v>185.96</c:v>
                </c:pt>
                <c:pt idx="884">
                  <c:v>190.4</c:v>
                </c:pt>
                <c:pt idx="885">
                  <c:v>194.92</c:v>
                </c:pt>
                <c:pt idx="886">
                  <c:v>199.53</c:v>
                </c:pt>
                <c:pt idx="887">
                  <c:v>204.24</c:v>
                </c:pt>
                <c:pt idx="888">
                  <c:v>209.01</c:v>
                </c:pt>
                <c:pt idx="889">
                  <c:v>213.84</c:v>
                </c:pt>
                <c:pt idx="890">
                  <c:v>218.72</c:v>
                </c:pt>
                <c:pt idx="891">
                  <c:v>223.66</c:v>
                </c:pt>
                <c:pt idx="892">
                  <c:v>228.66</c:v>
                </c:pt>
                <c:pt idx="893">
                  <c:v>233.72</c:v>
                </c:pt>
                <c:pt idx="894">
                  <c:v>238.86</c:v>
                </c:pt>
                <c:pt idx="895">
                  <c:v>244.06</c:v>
                </c:pt>
                <c:pt idx="896">
                  <c:v>249.36</c:v>
                </c:pt>
                <c:pt idx="897">
                  <c:v>254.75</c:v>
                </c:pt>
                <c:pt idx="898">
                  <c:v>260.24</c:v>
                </c:pt>
                <c:pt idx="899">
                  <c:v>265.85000000000002</c:v>
                </c:pt>
                <c:pt idx="900">
                  <c:v>271.60000000000002</c:v>
                </c:pt>
                <c:pt idx="901">
                  <c:v>277.5</c:v>
                </c:pt>
                <c:pt idx="902">
                  <c:v>283.58</c:v>
                </c:pt>
                <c:pt idx="903">
                  <c:v>289.89</c:v>
                </c:pt>
                <c:pt idx="904">
                  <c:v>296.45</c:v>
                </c:pt>
                <c:pt idx="905">
                  <c:v>303.37</c:v>
                </c:pt>
                <c:pt idx="906">
                  <c:v>310.72000000000003</c:v>
                </c:pt>
                <c:pt idx="907">
                  <c:v>318.68</c:v>
                </c:pt>
                <c:pt idx="908">
                  <c:v>327.61</c:v>
                </c:pt>
                <c:pt idx="910">
                  <c:v>0.41084999999999999</c:v>
                </c:pt>
                <c:pt idx="911">
                  <c:v>2.4468999999999999</c:v>
                </c:pt>
                <c:pt idx="912">
                  <c:v>4.5080999999999998</c:v>
                </c:pt>
                <c:pt idx="913">
                  <c:v>6.5761000000000003</c:v>
                </c:pt>
                <c:pt idx="914">
                  <c:v>8.657</c:v>
                </c:pt>
                <c:pt idx="915">
                  <c:v>10.739000000000001</c:v>
                </c:pt>
                <c:pt idx="916">
                  <c:v>12.833</c:v>
                </c:pt>
                <c:pt idx="917">
                  <c:v>14.941000000000001</c:v>
                </c:pt>
                <c:pt idx="918">
                  <c:v>17.053000000000001</c:v>
                </c:pt>
                <c:pt idx="919">
                  <c:v>19.164000000000001</c:v>
                </c:pt>
                <c:pt idx="920">
                  <c:v>21.29</c:v>
                </c:pt>
                <c:pt idx="921">
                  <c:v>23.425999999999998</c:v>
                </c:pt>
                <c:pt idx="922">
                  <c:v>25.568999999999999</c:v>
                </c:pt>
                <c:pt idx="923">
                  <c:v>27.713999999999999</c:v>
                </c:pt>
                <c:pt idx="924">
                  <c:v>29.875</c:v>
                </c:pt>
                <c:pt idx="925">
                  <c:v>32.036000000000001</c:v>
                </c:pt>
                <c:pt idx="926">
                  <c:v>34.210999999999999</c:v>
                </c:pt>
                <c:pt idx="927">
                  <c:v>36.399000000000001</c:v>
                </c:pt>
                <c:pt idx="928">
                  <c:v>38.6</c:v>
                </c:pt>
                <c:pt idx="929">
                  <c:v>40.807000000000002</c:v>
                </c:pt>
                <c:pt idx="930">
                  <c:v>43.030999999999999</c:v>
                </c:pt>
                <c:pt idx="931">
                  <c:v>45.261000000000003</c:v>
                </c:pt>
                <c:pt idx="932">
                  <c:v>47.503999999999998</c:v>
                </c:pt>
                <c:pt idx="933">
                  <c:v>49.759</c:v>
                </c:pt>
                <c:pt idx="934">
                  <c:v>52.03</c:v>
                </c:pt>
                <c:pt idx="935">
                  <c:v>54.325000000000003</c:v>
                </c:pt>
                <c:pt idx="936">
                  <c:v>56.652999999999999</c:v>
                </c:pt>
                <c:pt idx="937">
                  <c:v>59.02</c:v>
                </c:pt>
                <c:pt idx="938">
                  <c:v>61.421999999999997</c:v>
                </c:pt>
                <c:pt idx="939">
                  <c:v>63.851999999999997</c:v>
                </c:pt>
                <c:pt idx="940">
                  <c:v>66.316999999999993</c:v>
                </c:pt>
                <c:pt idx="941">
                  <c:v>68.808999999999997</c:v>
                </c:pt>
                <c:pt idx="942">
                  <c:v>71.337999999999994</c:v>
                </c:pt>
                <c:pt idx="943">
                  <c:v>73.902000000000001</c:v>
                </c:pt>
                <c:pt idx="944">
                  <c:v>76.495000000000005</c:v>
                </c:pt>
                <c:pt idx="945">
                  <c:v>79.12</c:v>
                </c:pt>
                <c:pt idx="946">
                  <c:v>81.789000000000001</c:v>
                </c:pt>
                <c:pt idx="947">
                  <c:v>84.495000000000005</c:v>
                </c:pt>
                <c:pt idx="948">
                  <c:v>87.224999999999994</c:v>
                </c:pt>
                <c:pt idx="949">
                  <c:v>89.991</c:v>
                </c:pt>
                <c:pt idx="950">
                  <c:v>92.796999999999997</c:v>
                </c:pt>
                <c:pt idx="951">
                  <c:v>95.641000000000005</c:v>
                </c:pt>
                <c:pt idx="952">
                  <c:v>98.522000000000006</c:v>
                </c:pt>
                <c:pt idx="953">
                  <c:v>101.44</c:v>
                </c:pt>
                <c:pt idx="954">
                  <c:v>104.39</c:v>
                </c:pt>
                <c:pt idx="955">
                  <c:v>107.37</c:v>
                </c:pt>
                <c:pt idx="956">
                  <c:v>110.41</c:v>
                </c:pt>
                <c:pt idx="957">
                  <c:v>113.49</c:v>
                </c:pt>
                <c:pt idx="958">
                  <c:v>116.61</c:v>
                </c:pt>
                <c:pt idx="959">
                  <c:v>119.79</c:v>
                </c:pt>
                <c:pt idx="960">
                  <c:v>123.01</c:v>
                </c:pt>
                <c:pt idx="961">
                  <c:v>126.3</c:v>
                </c:pt>
                <c:pt idx="962">
                  <c:v>129.63</c:v>
                </c:pt>
                <c:pt idx="963">
                  <c:v>133.02000000000001</c:v>
                </c:pt>
                <c:pt idx="964">
                  <c:v>136.46</c:v>
                </c:pt>
                <c:pt idx="965">
                  <c:v>139.96</c:v>
                </c:pt>
                <c:pt idx="966">
                  <c:v>143.53</c:v>
                </c:pt>
                <c:pt idx="967">
                  <c:v>147.15</c:v>
                </c:pt>
                <c:pt idx="968">
                  <c:v>150.83000000000001</c:v>
                </c:pt>
                <c:pt idx="969">
                  <c:v>154.56</c:v>
                </c:pt>
                <c:pt idx="970">
                  <c:v>158.37</c:v>
                </c:pt>
                <c:pt idx="971">
                  <c:v>162.24</c:v>
                </c:pt>
                <c:pt idx="972">
                  <c:v>166.18</c:v>
                </c:pt>
                <c:pt idx="973">
                  <c:v>170.19</c:v>
                </c:pt>
                <c:pt idx="974">
                  <c:v>174.27</c:v>
                </c:pt>
                <c:pt idx="975">
                  <c:v>178.43</c:v>
                </c:pt>
                <c:pt idx="976">
                  <c:v>182.67</c:v>
                </c:pt>
                <c:pt idx="977">
                  <c:v>186.99</c:v>
                </c:pt>
                <c:pt idx="978">
                  <c:v>191.39</c:v>
                </c:pt>
                <c:pt idx="979">
                  <c:v>195.87</c:v>
                </c:pt>
                <c:pt idx="980">
                  <c:v>200.4</c:v>
                </c:pt>
                <c:pt idx="981">
                  <c:v>204.97</c:v>
                </c:pt>
                <c:pt idx="982">
                  <c:v>209.61</c:v>
                </c:pt>
                <c:pt idx="983">
                  <c:v>214.29</c:v>
                </c:pt>
                <c:pt idx="984">
                  <c:v>219.03</c:v>
                </c:pt>
                <c:pt idx="985">
                  <c:v>223.85</c:v>
                </c:pt>
                <c:pt idx="986">
                  <c:v>228.75</c:v>
                </c:pt>
                <c:pt idx="987">
                  <c:v>233.72</c:v>
                </c:pt>
                <c:pt idx="988">
                  <c:v>238.78</c:v>
                </c:pt>
                <c:pt idx="989">
                  <c:v>243.94</c:v>
                </c:pt>
                <c:pt idx="990">
                  <c:v>249.22</c:v>
                </c:pt>
                <c:pt idx="991">
                  <c:v>254.62</c:v>
                </c:pt>
                <c:pt idx="992">
                  <c:v>260.17</c:v>
                </c:pt>
                <c:pt idx="993">
                  <c:v>265.89</c:v>
                </c:pt>
                <c:pt idx="994">
                  <c:v>271.81</c:v>
                </c:pt>
                <c:pt idx="995">
                  <c:v>277.99</c:v>
                </c:pt>
                <c:pt idx="996">
                  <c:v>284.47000000000003</c:v>
                </c:pt>
                <c:pt idx="997">
                  <c:v>291.37</c:v>
                </c:pt>
                <c:pt idx="998">
                  <c:v>298.85000000000002</c:v>
                </c:pt>
                <c:pt idx="999">
                  <c:v>307.24</c:v>
                </c:pt>
                <c:pt idx="1001">
                  <c:v>0.40921000000000002</c:v>
                </c:pt>
                <c:pt idx="1002">
                  <c:v>2.4443000000000001</c:v>
                </c:pt>
                <c:pt idx="1003">
                  <c:v>4.4964000000000004</c:v>
                </c:pt>
                <c:pt idx="1004">
                  <c:v>6.5556000000000001</c:v>
                </c:pt>
                <c:pt idx="1005">
                  <c:v>8.6194000000000006</c:v>
                </c:pt>
                <c:pt idx="1006">
                  <c:v>10.695</c:v>
                </c:pt>
                <c:pt idx="1007">
                  <c:v>12.782</c:v>
                </c:pt>
                <c:pt idx="1008">
                  <c:v>14.868</c:v>
                </c:pt>
                <c:pt idx="1009">
                  <c:v>16.971</c:v>
                </c:pt>
                <c:pt idx="1010">
                  <c:v>19.079999999999998</c:v>
                </c:pt>
                <c:pt idx="1011">
                  <c:v>21.2</c:v>
                </c:pt>
                <c:pt idx="1012">
                  <c:v>23.324999999999999</c:v>
                </c:pt>
                <c:pt idx="1013">
                  <c:v>25.449000000000002</c:v>
                </c:pt>
                <c:pt idx="1014">
                  <c:v>27.588999999999999</c:v>
                </c:pt>
                <c:pt idx="1015">
                  <c:v>29.738</c:v>
                </c:pt>
                <c:pt idx="1016">
                  <c:v>31.899000000000001</c:v>
                </c:pt>
                <c:pt idx="1017">
                  <c:v>34.067</c:v>
                </c:pt>
                <c:pt idx="1018">
                  <c:v>36.252000000000002</c:v>
                </c:pt>
                <c:pt idx="1019">
                  <c:v>38.442999999999998</c:v>
                </c:pt>
                <c:pt idx="1020">
                  <c:v>40.642000000000003</c:v>
                </c:pt>
                <c:pt idx="1021">
                  <c:v>42.845999999999997</c:v>
                </c:pt>
                <c:pt idx="1022">
                  <c:v>45.07</c:v>
                </c:pt>
                <c:pt idx="1023">
                  <c:v>47.305</c:v>
                </c:pt>
                <c:pt idx="1024">
                  <c:v>49.54</c:v>
                </c:pt>
                <c:pt idx="1025">
                  <c:v>51.8</c:v>
                </c:pt>
                <c:pt idx="1026">
                  <c:v>54.07</c:v>
                </c:pt>
                <c:pt idx="1027">
                  <c:v>56.354999999999997</c:v>
                </c:pt>
                <c:pt idx="1028">
                  <c:v>58.645000000000003</c:v>
                </c:pt>
                <c:pt idx="1029">
                  <c:v>60.95</c:v>
                </c:pt>
                <c:pt idx="1030">
                  <c:v>63.271000000000001</c:v>
                </c:pt>
                <c:pt idx="1031">
                  <c:v>65.597999999999999</c:v>
                </c:pt>
                <c:pt idx="1032">
                  <c:v>67.944000000000003</c:v>
                </c:pt>
                <c:pt idx="1033">
                  <c:v>70.296000000000006</c:v>
                </c:pt>
                <c:pt idx="1034">
                  <c:v>72.658000000000001</c:v>
                </c:pt>
                <c:pt idx="1035">
                  <c:v>75.036000000000001</c:v>
                </c:pt>
                <c:pt idx="1036">
                  <c:v>77.435000000000002</c:v>
                </c:pt>
                <c:pt idx="1037">
                  <c:v>79.855999999999995</c:v>
                </c:pt>
                <c:pt idx="1038">
                  <c:v>82.3</c:v>
                </c:pt>
                <c:pt idx="1039">
                  <c:v>84.759</c:v>
                </c:pt>
                <c:pt idx="1040">
                  <c:v>87.244</c:v>
                </c:pt>
                <c:pt idx="1041">
                  <c:v>89.75</c:v>
                </c:pt>
                <c:pt idx="1042">
                  <c:v>92.292000000000002</c:v>
                </c:pt>
                <c:pt idx="1043">
                  <c:v>94.873000000000005</c:v>
                </c:pt>
                <c:pt idx="1044">
                  <c:v>97.494</c:v>
                </c:pt>
                <c:pt idx="1045">
                  <c:v>100.16</c:v>
                </c:pt>
                <c:pt idx="1046">
                  <c:v>102.86</c:v>
                </c:pt>
                <c:pt idx="1047">
                  <c:v>105.59</c:v>
                </c:pt>
                <c:pt idx="1048">
                  <c:v>108.37</c:v>
                </c:pt>
                <c:pt idx="1049">
                  <c:v>111.2</c:v>
                </c:pt>
                <c:pt idx="1050">
                  <c:v>114.07</c:v>
                </c:pt>
                <c:pt idx="1051">
                  <c:v>117</c:v>
                </c:pt>
                <c:pt idx="1052">
                  <c:v>119.97</c:v>
                </c:pt>
                <c:pt idx="1053">
                  <c:v>123</c:v>
                </c:pt>
                <c:pt idx="1054">
                  <c:v>126.08</c:v>
                </c:pt>
                <c:pt idx="1055">
                  <c:v>129.22</c:v>
                </c:pt>
                <c:pt idx="1056">
                  <c:v>132.41</c:v>
                </c:pt>
                <c:pt idx="1057">
                  <c:v>135.66999999999999</c:v>
                </c:pt>
                <c:pt idx="1058">
                  <c:v>138.97</c:v>
                </c:pt>
                <c:pt idx="1059">
                  <c:v>142.34</c:v>
                </c:pt>
                <c:pt idx="1060">
                  <c:v>145.78</c:v>
                </c:pt>
                <c:pt idx="1061">
                  <c:v>149.27000000000001</c:v>
                </c:pt>
                <c:pt idx="1062">
                  <c:v>152.84</c:v>
                </c:pt>
                <c:pt idx="1063">
                  <c:v>156.46</c:v>
                </c:pt>
                <c:pt idx="1064">
                  <c:v>160.16</c:v>
                </c:pt>
                <c:pt idx="1065">
                  <c:v>163.94</c:v>
                </c:pt>
                <c:pt idx="1066">
                  <c:v>167.79</c:v>
                </c:pt>
                <c:pt idx="1067">
                  <c:v>171.73</c:v>
                </c:pt>
                <c:pt idx="1068">
                  <c:v>175.76</c:v>
                </c:pt>
                <c:pt idx="1069">
                  <c:v>179.88</c:v>
                </c:pt>
                <c:pt idx="1070">
                  <c:v>184.07</c:v>
                </c:pt>
                <c:pt idx="1071">
                  <c:v>188.31</c:v>
                </c:pt>
                <c:pt idx="1072">
                  <c:v>192.61</c:v>
                </c:pt>
                <c:pt idx="1073">
                  <c:v>196.97</c:v>
                </c:pt>
                <c:pt idx="1074">
                  <c:v>201.39</c:v>
                </c:pt>
                <c:pt idx="1075">
                  <c:v>205.88</c:v>
                </c:pt>
                <c:pt idx="1076">
                  <c:v>210.44</c:v>
                </c:pt>
                <c:pt idx="1077">
                  <c:v>215.08</c:v>
                </c:pt>
                <c:pt idx="1078">
                  <c:v>219.8</c:v>
                </c:pt>
                <c:pt idx="1079">
                  <c:v>224.63</c:v>
                </c:pt>
                <c:pt idx="1080">
                  <c:v>229.55</c:v>
                </c:pt>
                <c:pt idx="1081">
                  <c:v>234.6</c:v>
                </c:pt>
                <c:pt idx="1082">
                  <c:v>239.78</c:v>
                </c:pt>
                <c:pt idx="1083">
                  <c:v>245.11</c:v>
                </c:pt>
                <c:pt idx="1084">
                  <c:v>250.62</c:v>
                </c:pt>
                <c:pt idx="1085">
                  <c:v>256.33999999999997</c:v>
                </c:pt>
                <c:pt idx="1086">
                  <c:v>262.32</c:v>
                </c:pt>
                <c:pt idx="1087">
                  <c:v>268.62</c:v>
                </c:pt>
                <c:pt idx="1088">
                  <c:v>275.35000000000002</c:v>
                </c:pt>
                <c:pt idx="1089">
                  <c:v>282.67</c:v>
                </c:pt>
                <c:pt idx="1090">
                  <c:v>290.92</c:v>
                </c:pt>
                <c:pt idx="1092">
                  <c:v>0.40921000000000002</c:v>
                </c:pt>
                <c:pt idx="1093">
                  <c:v>2.4443000000000001</c:v>
                </c:pt>
                <c:pt idx="1094">
                  <c:v>4.4964000000000004</c:v>
                </c:pt>
                <c:pt idx="1095">
                  <c:v>6.5556000000000001</c:v>
                </c:pt>
                <c:pt idx="1096">
                  <c:v>8.6194000000000006</c:v>
                </c:pt>
                <c:pt idx="1097">
                  <c:v>10.695</c:v>
                </c:pt>
                <c:pt idx="1098">
                  <c:v>12.782</c:v>
                </c:pt>
                <c:pt idx="1099">
                  <c:v>14.868</c:v>
                </c:pt>
                <c:pt idx="1100">
                  <c:v>16.971</c:v>
                </c:pt>
                <c:pt idx="1101">
                  <c:v>19.079999999999998</c:v>
                </c:pt>
                <c:pt idx="1102">
                  <c:v>21.2</c:v>
                </c:pt>
                <c:pt idx="1103">
                  <c:v>23.324999999999999</c:v>
                </c:pt>
                <c:pt idx="1104">
                  <c:v>25.449000000000002</c:v>
                </c:pt>
                <c:pt idx="1105">
                  <c:v>27.588999999999999</c:v>
                </c:pt>
                <c:pt idx="1106">
                  <c:v>29.738</c:v>
                </c:pt>
                <c:pt idx="1107">
                  <c:v>31.899000000000001</c:v>
                </c:pt>
                <c:pt idx="1108">
                  <c:v>34.067</c:v>
                </c:pt>
                <c:pt idx="1109">
                  <c:v>36.252000000000002</c:v>
                </c:pt>
                <c:pt idx="1110">
                  <c:v>38.442999999999998</c:v>
                </c:pt>
                <c:pt idx="1111">
                  <c:v>40.642000000000003</c:v>
                </c:pt>
                <c:pt idx="1112">
                  <c:v>42.845999999999997</c:v>
                </c:pt>
                <c:pt idx="1113">
                  <c:v>45.07</c:v>
                </c:pt>
                <c:pt idx="1114">
                  <c:v>47.305</c:v>
                </c:pt>
                <c:pt idx="1115">
                  <c:v>49.54</c:v>
                </c:pt>
                <c:pt idx="1116">
                  <c:v>51.8</c:v>
                </c:pt>
                <c:pt idx="1117">
                  <c:v>54.07</c:v>
                </c:pt>
                <c:pt idx="1118">
                  <c:v>56.354999999999997</c:v>
                </c:pt>
                <c:pt idx="1119">
                  <c:v>58.645000000000003</c:v>
                </c:pt>
                <c:pt idx="1120">
                  <c:v>60.95</c:v>
                </c:pt>
                <c:pt idx="1121">
                  <c:v>63.271000000000001</c:v>
                </c:pt>
                <c:pt idx="1122">
                  <c:v>65.597999999999999</c:v>
                </c:pt>
                <c:pt idx="1123">
                  <c:v>67.944000000000003</c:v>
                </c:pt>
                <c:pt idx="1124">
                  <c:v>70.296000000000006</c:v>
                </c:pt>
                <c:pt idx="1125">
                  <c:v>72.658000000000001</c:v>
                </c:pt>
                <c:pt idx="1126">
                  <c:v>75.036000000000001</c:v>
                </c:pt>
                <c:pt idx="1127">
                  <c:v>77.435000000000002</c:v>
                </c:pt>
                <c:pt idx="1128">
                  <c:v>79.855999999999995</c:v>
                </c:pt>
                <c:pt idx="1129">
                  <c:v>82.3</c:v>
                </c:pt>
                <c:pt idx="1130">
                  <c:v>84.759</c:v>
                </c:pt>
                <c:pt idx="1131">
                  <c:v>87.244</c:v>
                </c:pt>
                <c:pt idx="1132">
                  <c:v>89.75</c:v>
                </c:pt>
                <c:pt idx="1133">
                  <c:v>92.283000000000001</c:v>
                </c:pt>
                <c:pt idx="1134">
                  <c:v>94.837999999999994</c:v>
                </c:pt>
                <c:pt idx="1135">
                  <c:v>97.424000000000007</c:v>
                </c:pt>
                <c:pt idx="1136">
                  <c:v>100.03</c:v>
                </c:pt>
                <c:pt idx="1137">
                  <c:v>102.67</c:v>
                </c:pt>
                <c:pt idx="1138">
                  <c:v>105.33</c:v>
                </c:pt>
                <c:pt idx="1139">
                  <c:v>108.03</c:v>
                </c:pt>
                <c:pt idx="1140">
                  <c:v>110.76</c:v>
                </c:pt>
                <c:pt idx="1141">
                  <c:v>113.53</c:v>
                </c:pt>
                <c:pt idx="1142">
                  <c:v>116.33</c:v>
                </c:pt>
                <c:pt idx="1143">
                  <c:v>119.18</c:v>
                </c:pt>
                <c:pt idx="1144">
                  <c:v>122.08</c:v>
                </c:pt>
                <c:pt idx="1145">
                  <c:v>125.01</c:v>
                </c:pt>
                <c:pt idx="1146">
                  <c:v>127.99</c:v>
                </c:pt>
                <c:pt idx="1147">
                  <c:v>131.01</c:v>
                </c:pt>
                <c:pt idx="1148">
                  <c:v>134.08000000000001</c:v>
                </c:pt>
                <c:pt idx="1149">
                  <c:v>137.19999999999999</c:v>
                </c:pt>
                <c:pt idx="1150">
                  <c:v>140.37</c:v>
                </c:pt>
                <c:pt idx="1151">
                  <c:v>143.6</c:v>
                </c:pt>
                <c:pt idx="1152">
                  <c:v>146.88</c:v>
                </c:pt>
                <c:pt idx="1153">
                  <c:v>150.24</c:v>
                </c:pt>
                <c:pt idx="1154">
                  <c:v>153.65</c:v>
                </c:pt>
                <c:pt idx="1155">
                  <c:v>157.13</c:v>
                </c:pt>
                <c:pt idx="1156">
                  <c:v>160.69</c:v>
                </c:pt>
                <c:pt idx="1157">
                  <c:v>164.32</c:v>
                </c:pt>
                <c:pt idx="1158">
                  <c:v>168.04</c:v>
                </c:pt>
                <c:pt idx="1159">
                  <c:v>171.86</c:v>
                </c:pt>
                <c:pt idx="1160">
                  <c:v>175.77</c:v>
                </c:pt>
                <c:pt idx="1161">
                  <c:v>179.76</c:v>
                </c:pt>
                <c:pt idx="1162">
                  <c:v>183.82</c:v>
                </c:pt>
                <c:pt idx="1163">
                  <c:v>187.96</c:v>
                </c:pt>
                <c:pt idx="1164">
                  <c:v>192.18</c:v>
                </c:pt>
                <c:pt idx="1165">
                  <c:v>196.48</c:v>
                </c:pt>
                <c:pt idx="1166">
                  <c:v>200.89</c:v>
                </c:pt>
                <c:pt idx="1167">
                  <c:v>205.39</c:v>
                </c:pt>
                <c:pt idx="1168">
                  <c:v>210.02</c:v>
                </c:pt>
                <c:pt idx="1169">
                  <c:v>214.77</c:v>
                </c:pt>
                <c:pt idx="1170">
                  <c:v>219.65</c:v>
                </c:pt>
                <c:pt idx="1171">
                  <c:v>224.68</c:v>
                </c:pt>
                <c:pt idx="1172">
                  <c:v>229.86</c:v>
                </c:pt>
                <c:pt idx="1173">
                  <c:v>235.2</c:v>
                </c:pt>
                <c:pt idx="1174">
                  <c:v>240.75</c:v>
                </c:pt>
                <c:pt idx="1175">
                  <c:v>246.51</c:v>
                </c:pt>
                <c:pt idx="1176">
                  <c:v>252.53</c:v>
                </c:pt>
                <c:pt idx="1177">
                  <c:v>258.86</c:v>
                </c:pt>
                <c:pt idx="1178">
                  <c:v>265.56</c:v>
                </c:pt>
                <c:pt idx="1179">
                  <c:v>272.74</c:v>
                </c:pt>
                <c:pt idx="1180">
                  <c:v>280.58</c:v>
                </c:pt>
                <c:pt idx="1181">
                  <c:v>289.41000000000003</c:v>
                </c:pt>
                <c:pt idx="1183">
                  <c:v>0.40921000000000002</c:v>
                </c:pt>
                <c:pt idx="1184">
                  <c:v>2.4443000000000001</c:v>
                </c:pt>
                <c:pt idx="1185">
                  <c:v>4.4964000000000004</c:v>
                </c:pt>
                <c:pt idx="1186">
                  <c:v>6.5556000000000001</c:v>
                </c:pt>
                <c:pt idx="1187">
                  <c:v>8.6194000000000006</c:v>
                </c:pt>
                <c:pt idx="1188">
                  <c:v>10.695</c:v>
                </c:pt>
                <c:pt idx="1189">
                  <c:v>12.782</c:v>
                </c:pt>
                <c:pt idx="1190">
                  <c:v>14.868</c:v>
                </c:pt>
                <c:pt idx="1191">
                  <c:v>16.971</c:v>
                </c:pt>
                <c:pt idx="1192">
                  <c:v>19.079999999999998</c:v>
                </c:pt>
                <c:pt idx="1193">
                  <c:v>21.2</c:v>
                </c:pt>
                <c:pt idx="1194">
                  <c:v>23.324999999999999</c:v>
                </c:pt>
                <c:pt idx="1195">
                  <c:v>25.449000000000002</c:v>
                </c:pt>
                <c:pt idx="1196">
                  <c:v>27.588999999999999</c:v>
                </c:pt>
                <c:pt idx="1197">
                  <c:v>29.738</c:v>
                </c:pt>
                <c:pt idx="1198">
                  <c:v>31.899000000000001</c:v>
                </c:pt>
                <c:pt idx="1199">
                  <c:v>34.067</c:v>
                </c:pt>
                <c:pt idx="1200">
                  <c:v>36.252000000000002</c:v>
                </c:pt>
                <c:pt idx="1201">
                  <c:v>38.442999999999998</c:v>
                </c:pt>
                <c:pt idx="1202">
                  <c:v>40.642000000000003</c:v>
                </c:pt>
                <c:pt idx="1203">
                  <c:v>42.845999999999997</c:v>
                </c:pt>
                <c:pt idx="1204">
                  <c:v>45.07</c:v>
                </c:pt>
                <c:pt idx="1205">
                  <c:v>47.305</c:v>
                </c:pt>
                <c:pt idx="1206">
                  <c:v>49.54</c:v>
                </c:pt>
                <c:pt idx="1207">
                  <c:v>51.8</c:v>
                </c:pt>
                <c:pt idx="1208">
                  <c:v>54.07</c:v>
                </c:pt>
                <c:pt idx="1209">
                  <c:v>56.354999999999997</c:v>
                </c:pt>
                <c:pt idx="1210">
                  <c:v>58.645000000000003</c:v>
                </c:pt>
                <c:pt idx="1211">
                  <c:v>60.95</c:v>
                </c:pt>
                <c:pt idx="1212">
                  <c:v>63.271000000000001</c:v>
                </c:pt>
                <c:pt idx="1213">
                  <c:v>65.597999999999999</c:v>
                </c:pt>
                <c:pt idx="1214">
                  <c:v>67.944000000000003</c:v>
                </c:pt>
                <c:pt idx="1215">
                  <c:v>70.296000000000006</c:v>
                </c:pt>
                <c:pt idx="1216">
                  <c:v>72.658000000000001</c:v>
                </c:pt>
                <c:pt idx="1217">
                  <c:v>75.036000000000001</c:v>
                </c:pt>
                <c:pt idx="1218">
                  <c:v>77.435000000000002</c:v>
                </c:pt>
                <c:pt idx="1219">
                  <c:v>79.855999999999995</c:v>
                </c:pt>
                <c:pt idx="1220">
                  <c:v>82.3</c:v>
                </c:pt>
                <c:pt idx="1221">
                  <c:v>84.759</c:v>
                </c:pt>
                <c:pt idx="1222">
                  <c:v>87.244</c:v>
                </c:pt>
                <c:pt idx="1223">
                  <c:v>89.75</c:v>
                </c:pt>
                <c:pt idx="1224">
                  <c:v>92.283000000000001</c:v>
                </c:pt>
                <c:pt idx="1225">
                  <c:v>94.837999999999994</c:v>
                </c:pt>
                <c:pt idx="1226">
                  <c:v>97.424000000000007</c:v>
                </c:pt>
                <c:pt idx="1227">
                  <c:v>100.03</c:v>
                </c:pt>
                <c:pt idx="1228">
                  <c:v>102.67</c:v>
                </c:pt>
                <c:pt idx="1229">
                  <c:v>105.33</c:v>
                </c:pt>
                <c:pt idx="1230">
                  <c:v>108.03</c:v>
                </c:pt>
                <c:pt idx="1231">
                  <c:v>110.76</c:v>
                </c:pt>
                <c:pt idx="1232">
                  <c:v>113.53</c:v>
                </c:pt>
                <c:pt idx="1233">
                  <c:v>116.33</c:v>
                </c:pt>
                <c:pt idx="1234">
                  <c:v>119.18</c:v>
                </c:pt>
                <c:pt idx="1235">
                  <c:v>122.08</c:v>
                </c:pt>
                <c:pt idx="1236">
                  <c:v>125.01</c:v>
                </c:pt>
                <c:pt idx="1237">
                  <c:v>127.99</c:v>
                </c:pt>
                <c:pt idx="1238">
                  <c:v>131.01</c:v>
                </c:pt>
                <c:pt idx="1239">
                  <c:v>134.08000000000001</c:v>
                </c:pt>
                <c:pt idx="1240">
                  <c:v>137.19999999999999</c:v>
                </c:pt>
                <c:pt idx="1241">
                  <c:v>140.37</c:v>
                </c:pt>
                <c:pt idx="1242">
                  <c:v>143.6</c:v>
                </c:pt>
                <c:pt idx="1243">
                  <c:v>146.88</c:v>
                </c:pt>
                <c:pt idx="1244">
                  <c:v>150.24</c:v>
                </c:pt>
                <c:pt idx="1245">
                  <c:v>153.65</c:v>
                </c:pt>
                <c:pt idx="1246">
                  <c:v>157.13</c:v>
                </c:pt>
                <c:pt idx="1247">
                  <c:v>160.69</c:v>
                </c:pt>
                <c:pt idx="1248">
                  <c:v>164.32</c:v>
                </c:pt>
                <c:pt idx="1249">
                  <c:v>168.04</c:v>
                </c:pt>
                <c:pt idx="1250">
                  <c:v>171.86</c:v>
                </c:pt>
                <c:pt idx="1251">
                  <c:v>175.77</c:v>
                </c:pt>
                <c:pt idx="1252">
                  <c:v>179.76</c:v>
                </c:pt>
                <c:pt idx="1253">
                  <c:v>183.82</c:v>
                </c:pt>
                <c:pt idx="1254">
                  <c:v>187.96</c:v>
                </c:pt>
                <c:pt idx="1255">
                  <c:v>192.18</c:v>
                </c:pt>
                <c:pt idx="1256">
                  <c:v>196.48</c:v>
                </c:pt>
                <c:pt idx="1257">
                  <c:v>200.89</c:v>
                </c:pt>
                <c:pt idx="1258">
                  <c:v>205.39</c:v>
                </c:pt>
                <c:pt idx="1259">
                  <c:v>210.02</c:v>
                </c:pt>
                <c:pt idx="1260">
                  <c:v>214.77</c:v>
                </c:pt>
                <c:pt idx="1261">
                  <c:v>219.65</c:v>
                </c:pt>
                <c:pt idx="1262">
                  <c:v>224.68</c:v>
                </c:pt>
                <c:pt idx="1263">
                  <c:v>229.86</c:v>
                </c:pt>
                <c:pt idx="1264">
                  <c:v>235.2</c:v>
                </c:pt>
                <c:pt idx="1265">
                  <c:v>240.75</c:v>
                </c:pt>
                <c:pt idx="1266">
                  <c:v>246.51</c:v>
                </c:pt>
                <c:pt idx="1267">
                  <c:v>252.53</c:v>
                </c:pt>
                <c:pt idx="1268">
                  <c:v>258.86</c:v>
                </c:pt>
                <c:pt idx="1269">
                  <c:v>265.56</c:v>
                </c:pt>
                <c:pt idx="1270">
                  <c:v>272.74</c:v>
                </c:pt>
                <c:pt idx="1271">
                  <c:v>280.58</c:v>
                </c:pt>
                <c:pt idx="1272">
                  <c:v>289.41000000000003</c:v>
                </c:pt>
                <c:pt idx="1274">
                  <c:v>0.40921000000000002</c:v>
                </c:pt>
                <c:pt idx="1275">
                  <c:v>2.4443000000000001</c:v>
                </c:pt>
                <c:pt idx="1276">
                  <c:v>4.4964000000000004</c:v>
                </c:pt>
                <c:pt idx="1277">
                  <c:v>6.5556000000000001</c:v>
                </c:pt>
                <c:pt idx="1278">
                  <c:v>8.6194000000000006</c:v>
                </c:pt>
                <c:pt idx="1279">
                  <c:v>10.695</c:v>
                </c:pt>
                <c:pt idx="1280">
                  <c:v>12.782</c:v>
                </c:pt>
                <c:pt idx="1281">
                  <c:v>14.868</c:v>
                </c:pt>
                <c:pt idx="1282">
                  <c:v>16.971</c:v>
                </c:pt>
                <c:pt idx="1283">
                  <c:v>19.079999999999998</c:v>
                </c:pt>
                <c:pt idx="1284">
                  <c:v>21.2</c:v>
                </c:pt>
                <c:pt idx="1285">
                  <c:v>23.324999999999999</c:v>
                </c:pt>
                <c:pt idx="1286">
                  <c:v>25.449000000000002</c:v>
                </c:pt>
                <c:pt idx="1287">
                  <c:v>27.588999999999999</c:v>
                </c:pt>
                <c:pt idx="1288">
                  <c:v>29.738</c:v>
                </c:pt>
                <c:pt idx="1289">
                  <c:v>31.899000000000001</c:v>
                </c:pt>
                <c:pt idx="1290">
                  <c:v>34.067</c:v>
                </c:pt>
                <c:pt idx="1291">
                  <c:v>36.252000000000002</c:v>
                </c:pt>
                <c:pt idx="1292">
                  <c:v>38.442999999999998</c:v>
                </c:pt>
                <c:pt idx="1293">
                  <c:v>40.642000000000003</c:v>
                </c:pt>
                <c:pt idx="1294">
                  <c:v>42.845999999999997</c:v>
                </c:pt>
                <c:pt idx="1295">
                  <c:v>45.07</c:v>
                </c:pt>
                <c:pt idx="1296">
                  <c:v>47.305</c:v>
                </c:pt>
                <c:pt idx="1297">
                  <c:v>49.54</c:v>
                </c:pt>
                <c:pt idx="1298">
                  <c:v>51.8</c:v>
                </c:pt>
                <c:pt idx="1299">
                  <c:v>54.07</c:v>
                </c:pt>
                <c:pt idx="1300">
                  <c:v>56.354999999999997</c:v>
                </c:pt>
                <c:pt idx="1301">
                  <c:v>58.645000000000003</c:v>
                </c:pt>
                <c:pt idx="1302">
                  <c:v>60.95</c:v>
                </c:pt>
                <c:pt idx="1303">
                  <c:v>63.271000000000001</c:v>
                </c:pt>
                <c:pt idx="1304">
                  <c:v>65.597999999999999</c:v>
                </c:pt>
                <c:pt idx="1305">
                  <c:v>67.944000000000003</c:v>
                </c:pt>
                <c:pt idx="1306">
                  <c:v>70.296000000000006</c:v>
                </c:pt>
                <c:pt idx="1307">
                  <c:v>72.658000000000001</c:v>
                </c:pt>
                <c:pt idx="1308">
                  <c:v>75.036000000000001</c:v>
                </c:pt>
                <c:pt idx="1309">
                  <c:v>77.435000000000002</c:v>
                </c:pt>
                <c:pt idx="1310">
                  <c:v>79.855999999999995</c:v>
                </c:pt>
                <c:pt idx="1311">
                  <c:v>82.3</c:v>
                </c:pt>
                <c:pt idx="1312">
                  <c:v>84.759</c:v>
                </c:pt>
                <c:pt idx="1313">
                  <c:v>87.244</c:v>
                </c:pt>
                <c:pt idx="1314">
                  <c:v>89.75</c:v>
                </c:pt>
                <c:pt idx="1315">
                  <c:v>92.283000000000001</c:v>
                </c:pt>
                <c:pt idx="1316">
                  <c:v>94.837999999999994</c:v>
                </c:pt>
                <c:pt idx="1317">
                  <c:v>97.424000000000007</c:v>
                </c:pt>
                <c:pt idx="1318">
                  <c:v>100.03</c:v>
                </c:pt>
                <c:pt idx="1319">
                  <c:v>102.67</c:v>
                </c:pt>
                <c:pt idx="1320">
                  <c:v>105.33</c:v>
                </c:pt>
                <c:pt idx="1321">
                  <c:v>108.03</c:v>
                </c:pt>
                <c:pt idx="1322">
                  <c:v>110.76</c:v>
                </c:pt>
                <c:pt idx="1323">
                  <c:v>113.53</c:v>
                </c:pt>
                <c:pt idx="1324">
                  <c:v>116.33</c:v>
                </c:pt>
                <c:pt idx="1325">
                  <c:v>119.18</c:v>
                </c:pt>
                <c:pt idx="1326">
                  <c:v>122.08</c:v>
                </c:pt>
                <c:pt idx="1327">
                  <c:v>125.01</c:v>
                </c:pt>
                <c:pt idx="1328">
                  <c:v>127.99</c:v>
                </c:pt>
                <c:pt idx="1329">
                  <c:v>131.01</c:v>
                </c:pt>
                <c:pt idx="1330">
                  <c:v>134.08000000000001</c:v>
                </c:pt>
                <c:pt idx="1331">
                  <c:v>137.19999999999999</c:v>
                </c:pt>
                <c:pt idx="1332">
                  <c:v>140.37</c:v>
                </c:pt>
                <c:pt idx="1333">
                  <c:v>143.6</c:v>
                </c:pt>
                <c:pt idx="1334">
                  <c:v>146.88</c:v>
                </c:pt>
                <c:pt idx="1335">
                  <c:v>150.24</c:v>
                </c:pt>
                <c:pt idx="1336">
                  <c:v>153.65</c:v>
                </c:pt>
                <c:pt idx="1337">
                  <c:v>157.13</c:v>
                </c:pt>
                <c:pt idx="1338">
                  <c:v>160.69</c:v>
                </c:pt>
                <c:pt idx="1339">
                  <c:v>164.32</c:v>
                </c:pt>
                <c:pt idx="1340">
                  <c:v>168.04</c:v>
                </c:pt>
                <c:pt idx="1341">
                  <c:v>171.86</c:v>
                </c:pt>
                <c:pt idx="1342">
                  <c:v>175.77</c:v>
                </c:pt>
                <c:pt idx="1343">
                  <c:v>179.76</c:v>
                </c:pt>
                <c:pt idx="1344">
                  <c:v>183.82</c:v>
                </c:pt>
                <c:pt idx="1345">
                  <c:v>187.96</c:v>
                </c:pt>
                <c:pt idx="1346">
                  <c:v>192.18</c:v>
                </c:pt>
                <c:pt idx="1347">
                  <c:v>196.48</c:v>
                </c:pt>
                <c:pt idx="1348">
                  <c:v>200.89</c:v>
                </c:pt>
                <c:pt idx="1349">
                  <c:v>205.39</c:v>
                </c:pt>
                <c:pt idx="1350">
                  <c:v>210.02</c:v>
                </c:pt>
                <c:pt idx="1351">
                  <c:v>214.77</c:v>
                </c:pt>
                <c:pt idx="1352">
                  <c:v>219.65</c:v>
                </c:pt>
                <c:pt idx="1353">
                  <c:v>224.68</c:v>
                </c:pt>
                <c:pt idx="1354">
                  <c:v>229.86</c:v>
                </c:pt>
                <c:pt idx="1355">
                  <c:v>235.2</c:v>
                </c:pt>
                <c:pt idx="1356">
                  <c:v>240.75</c:v>
                </c:pt>
                <c:pt idx="1357">
                  <c:v>246.51</c:v>
                </c:pt>
                <c:pt idx="1358">
                  <c:v>252.53</c:v>
                </c:pt>
                <c:pt idx="1359">
                  <c:v>258.86</c:v>
                </c:pt>
                <c:pt idx="1360">
                  <c:v>265.56</c:v>
                </c:pt>
                <c:pt idx="1361">
                  <c:v>272.74</c:v>
                </c:pt>
                <c:pt idx="1362">
                  <c:v>280.58</c:v>
                </c:pt>
                <c:pt idx="1363">
                  <c:v>289.41000000000003</c:v>
                </c:pt>
                <c:pt idx="1365">
                  <c:v>0.40921000000000002</c:v>
                </c:pt>
                <c:pt idx="1366">
                  <c:v>2.4443000000000001</c:v>
                </c:pt>
                <c:pt idx="1367">
                  <c:v>4.4964000000000004</c:v>
                </c:pt>
                <c:pt idx="1368">
                  <c:v>6.5556000000000001</c:v>
                </c:pt>
                <c:pt idx="1369">
                  <c:v>8.6194000000000006</c:v>
                </c:pt>
                <c:pt idx="1370">
                  <c:v>10.695</c:v>
                </c:pt>
                <c:pt idx="1371">
                  <c:v>12.782</c:v>
                </c:pt>
                <c:pt idx="1372">
                  <c:v>14.868</c:v>
                </c:pt>
                <c:pt idx="1373">
                  <c:v>16.971</c:v>
                </c:pt>
                <c:pt idx="1374">
                  <c:v>19.079999999999998</c:v>
                </c:pt>
                <c:pt idx="1375">
                  <c:v>21.2</c:v>
                </c:pt>
                <c:pt idx="1376">
                  <c:v>23.324999999999999</c:v>
                </c:pt>
                <c:pt idx="1377">
                  <c:v>25.449000000000002</c:v>
                </c:pt>
                <c:pt idx="1378">
                  <c:v>27.588999999999999</c:v>
                </c:pt>
                <c:pt idx="1379">
                  <c:v>29.738</c:v>
                </c:pt>
                <c:pt idx="1380">
                  <c:v>31.899000000000001</c:v>
                </c:pt>
                <c:pt idx="1381">
                  <c:v>34.067</c:v>
                </c:pt>
                <c:pt idx="1382">
                  <c:v>36.252000000000002</c:v>
                </c:pt>
                <c:pt idx="1383">
                  <c:v>38.442999999999998</c:v>
                </c:pt>
                <c:pt idx="1384">
                  <c:v>40.642000000000003</c:v>
                </c:pt>
                <c:pt idx="1385">
                  <c:v>42.845999999999997</c:v>
                </c:pt>
                <c:pt idx="1386">
                  <c:v>45.07</c:v>
                </c:pt>
                <c:pt idx="1387">
                  <c:v>47.305</c:v>
                </c:pt>
                <c:pt idx="1388">
                  <c:v>49.54</c:v>
                </c:pt>
                <c:pt idx="1389">
                  <c:v>51.8</c:v>
                </c:pt>
                <c:pt idx="1390">
                  <c:v>54.07</c:v>
                </c:pt>
                <c:pt idx="1391">
                  <c:v>56.354999999999997</c:v>
                </c:pt>
                <c:pt idx="1392">
                  <c:v>58.645000000000003</c:v>
                </c:pt>
                <c:pt idx="1393">
                  <c:v>60.95</c:v>
                </c:pt>
                <c:pt idx="1394">
                  <c:v>63.271000000000001</c:v>
                </c:pt>
                <c:pt idx="1395">
                  <c:v>65.597999999999999</c:v>
                </c:pt>
                <c:pt idx="1396">
                  <c:v>67.944000000000003</c:v>
                </c:pt>
                <c:pt idx="1397">
                  <c:v>70.296000000000006</c:v>
                </c:pt>
                <c:pt idx="1398">
                  <c:v>72.658000000000001</c:v>
                </c:pt>
                <c:pt idx="1399">
                  <c:v>75.036000000000001</c:v>
                </c:pt>
                <c:pt idx="1400">
                  <c:v>77.435000000000002</c:v>
                </c:pt>
                <c:pt idx="1401">
                  <c:v>79.855999999999995</c:v>
                </c:pt>
                <c:pt idx="1402">
                  <c:v>82.3</c:v>
                </c:pt>
                <c:pt idx="1403">
                  <c:v>84.759</c:v>
                </c:pt>
                <c:pt idx="1404">
                  <c:v>87.234999999999999</c:v>
                </c:pt>
                <c:pt idx="1405">
                  <c:v>89.727999999999994</c:v>
                </c:pt>
                <c:pt idx="1406">
                  <c:v>92.233000000000004</c:v>
                </c:pt>
                <c:pt idx="1407">
                  <c:v>94.759</c:v>
                </c:pt>
                <c:pt idx="1408">
                  <c:v>97.3</c:v>
                </c:pt>
                <c:pt idx="1409">
                  <c:v>99.852999999999994</c:v>
                </c:pt>
                <c:pt idx="1410">
                  <c:v>102.41</c:v>
                </c:pt>
                <c:pt idx="1411">
                  <c:v>104.99</c:v>
                </c:pt>
                <c:pt idx="1412">
                  <c:v>107.57</c:v>
                </c:pt>
                <c:pt idx="1413">
                  <c:v>110.21</c:v>
                </c:pt>
                <c:pt idx="1414">
                  <c:v>112.88</c:v>
                </c:pt>
                <c:pt idx="1415">
                  <c:v>115.57</c:v>
                </c:pt>
                <c:pt idx="1416">
                  <c:v>118.31</c:v>
                </c:pt>
                <c:pt idx="1417">
                  <c:v>121.06</c:v>
                </c:pt>
                <c:pt idx="1418">
                  <c:v>123.86</c:v>
                </c:pt>
                <c:pt idx="1419">
                  <c:v>126.69</c:v>
                </c:pt>
                <c:pt idx="1420">
                  <c:v>129.55000000000001</c:v>
                </c:pt>
                <c:pt idx="1421">
                  <c:v>132.46</c:v>
                </c:pt>
                <c:pt idx="1422">
                  <c:v>135.41</c:v>
                </c:pt>
                <c:pt idx="1423">
                  <c:v>138.41</c:v>
                </c:pt>
                <c:pt idx="1424">
                  <c:v>141.46</c:v>
                </c:pt>
                <c:pt idx="1425">
                  <c:v>144.57</c:v>
                </c:pt>
                <c:pt idx="1426">
                  <c:v>147.72999999999999</c:v>
                </c:pt>
                <c:pt idx="1427">
                  <c:v>150.97</c:v>
                </c:pt>
                <c:pt idx="1428">
                  <c:v>154.28</c:v>
                </c:pt>
                <c:pt idx="1429">
                  <c:v>157.68</c:v>
                </c:pt>
                <c:pt idx="1430">
                  <c:v>161.15</c:v>
                </c:pt>
                <c:pt idx="1431">
                  <c:v>164.72</c:v>
                </c:pt>
                <c:pt idx="1432">
                  <c:v>168.38</c:v>
                </c:pt>
                <c:pt idx="1433">
                  <c:v>172.15</c:v>
                </c:pt>
                <c:pt idx="1434">
                  <c:v>176</c:v>
                </c:pt>
                <c:pt idx="1435">
                  <c:v>179.93</c:v>
                </c:pt>
                <c:pt idx="1436">
                  <c:v>183.93</c:v>
                </c:pt>
                <c:pt idx="1437">
                  <c:v>188.02</c:v>
                </c:pt>
                <c:pt idx="1438">
                  <c:v>192.19</c:v>
                </c:pt>
                <c:pt idx="1439">
                  <c:v>196.46</c:v>
                </c:pt>
                <c:pt idx="1440">
                  <c:v>200.81</c:v>
                </c:pt>
                <c:pt idx="1441">
                  <c:v>205.27</c:v>
                </c:pt>
                <c:pt idx="1442">
                  <c:v>209.84</c:v>
                </c:pt>
                <c:pt idx="1443">
                  <c:v>214.53</c:v>
                </c:pt>
                <c:pt idx="1444">
                  <c:v>219.34</c:v>
                </c:pt>
                <c:pt idx="1445">
                  <c:v>224.3</c:v>
                </c:pt>
                <c:pt idx="1446">
                  <c:v>229.41</c:v>
                </c:pt>
                <c:pt idx="1447">
                  <c:v>234.68</c:v>
                </c:pt>
                <c:pt idx="1448">
                  <c:v>240.16</c:v>
                </c:pt>
                <c:pt idx="1449">
                  <c:v>245.88</c:v>
                </c:pt>
                <c:pt idx="1450">
                  <c:v>251.86</c:v>
                </c:pt>
                <c:pt idx="1451">
                  <c:v>258.18</c:v>
                </c:pt>
                <c:pt idx="1452">
                  <c:v>264.93</c:v>
                </c:pt>
                <c:pt idx="1453">
                  <c:v>272.29000000000002</c:v>
                </c:pt>
                <c:pt idx="1454">
                  <c:v>280.57</c:v>
                </c:pt>
                <c:pt idx="1456">
                  <c:v>0.40921000000000002</c:v>
                </c:pt>
                <c:pt idx="1457">
                  <c:v>2.4443000000000001</c:v>
                </c:pt>
                <c:pt idx="1458">
                  <c:v>4.4964000000000004</c:v>
                </c:pt>
                <c:pt idx="1459">
                  <c:v>6.5556000000000001</c:v>
                </c:pt>
                <c:pt idx="1460">
                  <c:v>8.6194000000000006</c:v>
                </c:pt>
                <c:pt idx="1461">
                  <c:v>10.695</c:v>
                </c:pt>
                <c:pt idx="1462">
                  <c:v>12.782</c:v>
                </c:pt>
                <c:pt idx="1463">
                  <c:v>14.868</c:v>
                </c:pt>
                <c:pt idx="1464">
                  <c:v>16.971</c:v>
                </c:pt>
                <c:pt idx="1465">
                  <c:v>19.079999999999998</c:v>
                </c:pt>
                <c:pt idx="1466">
                  <c:v>21.2</c:v>
                </c:pt>
                <c:pt idx="1467">
                  <c:v>23.324999999999999</c:v>
                </c:pt>
                <c:pt idx="1468">
                  <c:v>25.449000000000002</c:v>
                </c:pt>
                <c:pt idx="1469">
                  <c:v>27.588999999999999</c:v>
                </c:pt>
                <c:pt idx="1470">
                  <c:v>29.738</c:v>
                </c:pt>
                <c:pt idx="1471">
                  <c:v>31.899000000000001</c:v>
                </c:pt>
                <c:pt idx="1472">
                  <c:v>34.067</c:v>
                </c:pt>
                <c:pt idx="1473">
                  <c:v>36.252000000000002</c:v>
                </c:pt>
                <c:pt idx="1474">
                  <c:v>38.442999999999998</c:v>
                </c:pt>
                <c:pt idx="1475">
                  <c:v>40.642000000000003</c:v>
                </c:pt>
                <c:pt idx="1476">
                  <c:v>42.845999999999997</c:v>
                </c:pt>
                <c:pt idx="1477">
                  <c:v>45.07</c:v>
                </c:pt>
                <c:pt idx="1478">
                  <c:v>47.305</c:v>
                </c:pt>
                <c:pt idx="1479">
                  <c:v>49.54</c:v>
                </c:pt>
                <c:pt idx="1480">
                  <c:v>51.8</c:v>
                </c:pt>
                <c:pt idx="1481">
                  <c:v>54.07</c:v>
                </c:pt>
                <c:pt idx="1482">
                  <c:v>56.354999999999997</c:v>
                </c:pt>
                <c:pt idx="1483">
                  <c:v>58.645000000000003</c:v>
                </c:pt>
                <c:pt idx="1484">
                  <c:v>60.95</c:v>
                </c:pt>
                <c:pt idx="1485">
                  <c:v>63.271000000000001</c:v>
                </c:pt>
                <c:pt idx="1486">
                  <c:v>65.597999999999999</c:v>
                </c:pt>
                <c:pt idx="1487">
                  <c:v>67.944000000000003</c:v>
                </c:pt>
                <c:pt idx="1488">
                  <c:v>70.296000000000006</c:v>
                </c:pt>
                <c:pt idx="1489">
                  <c:v>72.658000000000001</c:v>
                </c:pt>
                <c:pt idx="1490">
                  <c:v>75.036000000000001</c:v>
                </c:pt>
                <c:pt idx="1491">
                  <c:v>77.435000000000002</c:v>
                </c:pt>
                <c:pt idx="1492">
                  <c:v>79.855999999999995</c:v>
                </c:pt>
                <c:pt idx="1493">
                  <c:v>82.3</c:v>
                </c:pt>
                <c:pt idx="1494">
                  <c:v>84.759</c:v>
                </c:pt>
                <c:pt idx="1495">
                  <c:v>87.234999999999999</c:v>
                </c:pt>
                <c:pt idx="1496">
                  <c:v>89.727999999999994</c:v>
                </c:pt>
                <c:pt idx="1497">
                  <c:v>92.233000000000004</c:v>
                </c:pt>
                <c:pt idx="1498">
                  <c:v>94.759</c:v>
                </c:pt>
                <c:pt idx="1499">
                  <c:v>97.3</c:v>
                </c:pt>
                <c:pt idx="1500">
                  <c:v>99.852999999999994</c:v>
                </c:pt>
                <c:pt idx="1501">
                  <c:v>102.41</c:v>
                </c:pt>
                <c:pt idx="1502">
                  <c:v>104.99</c:v>
                </c:pt>
                <c:pt idx="1503">
                  <c:v>107.57</c:v>
                </c:pt>
                <c:pt idx="1504">
                  <c:v>110.21</c:v>
                </c:pt>
                <c:pt idx="1505">
                  <c:v>112.88</c:v>
                </c:pt>
                <c:pt idx="1506">
                  <c:v>115.57</c:v>
                </c:pt>
                <c:pt idx="1507">
                  <c:v>118.31</c:v>
                </c:pt>
                <c:pt idx="1508">
                  <c:v>121.06</c:v>
                </c:pt>
                <c:pt idx="1509">
                  <c:v>123.86</c:v>
                </c:pt>
                <c:pt idx="1510">
                  <c:v>126.69</c:v>
                </c:pt>
                <c:pt idx="1511">
                  <c:v>129.55000000000001</c:v>
                </c:pt>
                <c:pt idx="1512">
                  <c:v>132.46</c:v>
                </c:pt>
                <c:pt idx="1513">
                  <c:v>135.41</c:v>
                </c:pt>
                <c:pt idx="1514">
                  <c:v>138.41</c:v>
                </c:pt>
                <c:pt idx="1515">
                  <c:v>141.46</c:v>
                </c:pt>
                <c:pt idx="1516">
                  <c:v>144.57</c:v>
                </c:pt>
                <c:pt idx="1517">
                  <c:v>147.72</c:v>
                </c:pt>
                <c:pt idx="1518">
                  <c:v>150.93</c:v>
                </c:pt>
                <c:pt idx="1519">
                  <c:v>154.21</c:v>
                </c:pt>
                <c:pt idx="1520">
                  <c:v>157.56</c:v>
                </c:pt>
                <c:pt idx="1521">
                  <c:v>160.97999999999999</c:v>
                </c:pt>
                <c:pt idx="1522">
                  <c:v>164.48</c:v>
                </c:pt>
                <c:pt idx="1523">
                  <c:v>168.06</c:v>
                </c:pt>
                <c:pt idx="1524">
                  <c:v>171.74</c:v>
                </c:pt>
                <c:pt idx="1525">
                  <c:v>175.49</c:v>
                </c:pt>
                <c:pt idx="1526">
                  <c:v>179.31</c:v>
                </c:pt>
                <c:pt idx="1527">
                  <c:v>183.2</c:v>
                </c:pt>
                <c:pt idx="1528">
                  <c:v>187.18</c:v>
                </c:pt>
                <c:pt idx="1529">
                  <c:v>191.24</c:v>
                </c:pt>
                <c:pt idx="1530">
                  <c:v>195.41</c:v>
                </c:pt>
                <c:pt idx="1531">
                  <c:v>199.67</c:v>
                </c:pt>
                <c:pt idx="1532">
                  <c:v>204.03</c:v>
                </c:pt>
                <c:pt idx="1533">
                  <c:v>208.51</c:v>
                </c:pt>
                <c:pt idx="1534">
                  <c:v>213.12</c:v>
                </c:pt>
                <c:pt idx="1535">
                  <c:v>217.86</c:v>
                </c:pt>
                <c:pt idx="1536">
                  <c:v>222.75</c:v>
                </c:pt>
                <c:pt idx="1537">
                  <c:v>227.8</c:v>
                </c:pt>
                <c:pt idx="1538">
                  <c:v>233.03</c:v>
                </c:pt>
                <c:pt idx="1539">
                  <c:v>238.48</c:v>
                </c:pt>
                <c:pt idx="1540">
                  <c:v>244.18</c:v>
                </c:pt>
                <c:pt idx="1541">
                  <c:v>250.16</c:v>
                </c:pt>
                <c:pt idx="1542">
                  <c:v>256.5</c:v>
                </c:pt>
                <c:pt idx="1543">
                  <c:v>263.3</c:v>
                </c:pt>
                <c:pt idx="1544">
                  <c:v>270.72000000000003</c:v>
                </c:pt>
                <c:pt idx="1545">
                  <c:v>279.08999999999997</c:v>
                </c:pt>
                <c:pt idx="1547">
                  <c:v>0.40921000000000002</c:v>
                </c:pt>
                <c:pt idx="1548">
                  <c:v>2.4443000000000001</c:v>
                </c:pt>
                <c:pt idx="1549">
                  <c:v>4.4964000000000004</c:v>
                </c:pt>
                <c:pt idx="1550">
                  <c:v>6.5556000000000001</c:v>
                </c:pt>
                <c:pt idx="1551">
                  <c:v>8.6194000000000006</c:v>
                </c:pt>
                <c:pt idx="1552">
                  <c:v>10.695</c:v>
                </c:pt>
                <c:pt idx="1553">
                  <c:v>12.782</c:v>
                </c:pt>
                <c:pt idx="1554">
                  <c:v>14.868</c:v>
                </c:pt>
                <c:pt idx="1555">
                  <c:v>16.971</c:v>
                </c:pt>
                <c:pt idx="1556">
                  <c:v>19.079999999999998</c:v>
                </c:pt>
                <c:pt idx="1557">
                  <c:v>21.2</c:v>
                </c:pt>
                <c:pt idx="1558">
                  <c:v>23.324999999999999</c:v>
                </c:pt>
                <c:pt idx="1559">
                  <c:v>25.449000000000002</c:v>
                </c:pt>
                <c:pt idx="1560">
                  <c:v>27.588999999999999</c:v>
                </c:pt>
                <c:pt idx="1561">
                  <c:v>29.738</c:v>
                </c:pt>
                <c:pt idx="1562">
                  <c:v>31.899000000000001</c:v>
                </c:pt>
                <c:pt idx="1563">
                  <c:v>34.067</c:v>
                </c:pt>
                <c:pt idx="1564">
                  <c:v>36.252000000000002</c:v>
                </c:pt>
                <c:pt idx="1565">
                  <c:v>38.442999999999998</c:v>
                </c:pt>
                <c:pt idx="1566">
                  <c:v>40.642000000000003</c:v>
                </c:pt>
                <c:pt idx="1567">
                  <c:v>42.845999999999997</c:v>
                </c:pt>
                <c:pt idx="1568">
                  <c:v>45.07</c:v>
                </c:pt>
                <c:pt idx="1569">
                  <c:v>47.305</c:v>
                </c:pt>
                <c:pt idx="1570">
                  <c:v>49.54</c:v>
                </c:pt>
                <c:pt idx="1571">
                  <c:v>51.8</c:v>
                </c:pt>
                <c:pt idx="1572">
                  <c:v>54.07</c:v>
                </c:pt>
                <c:pt idx="1573">
                  <c:v>56.354999999999997</c:v>
                </c:pt>
                <c:pt idx="1574">
                  <c:v>58.645000000000003</c:v>
                </c:pt>
                <c:pt idx="1575">
                  <c:v>60.95</c:v>
                </c:pt>
                <c:pt idx="1576">
                  <c:v>63.271000000000001</c:v>
                </c:pt>
                <c:pt idx="1577">
                  <c:v>65.597999999999999</c:v>
                </c:pt>
                <c:pt idx="1578">
                  <c:v>67.944000000000003</c:v>
                </c:pt>
                <c:pt idx="1579">
                  <c:v>70.296000000000006</c:v>
                </c:pt>
                <c:pt idx="1580">
                  <c:v>72.658000000000001</c:v>
                </c:pt>
                <c:pt idx="1581">
                  <c:v>75.036000000000001</c:v>
                </c:pt>
                <c:pt idx="1582">
                  <c:v>77.435000000000002</c:v>
                </c:pt>
                <c:pt idx="1583">
                  <c:v>79.855999999999995</c:v>
                </c:pt>
                <c:pt idx="1584">
                  <c:v>82.3</c:v>
                </c:pt>
                <c:pt idx="1585">
                  <c:v>84.759</c:v>
                </c:pt>
                <c:pt idx="1586">
                  <c:v>87.234999999999999</c:v>
                </c:pt>
                <c:pt idx="1587">
                  <c:v>89.727999999999994</c:v>
                </c:pt>
                <c:pt idx="1588">
                  <c:v>92.233000000000004</c:v>
                </c:pt>
                <c:pt idx="1589">
                  <c:v>94.759</c:v>
                </c:pt>
                <c:pt idx="1590">
                  <c:v>97.3</c:v>
                </c:pt>
                <c:pt idx="1591">
                  <c:v>99.852999999999994</c:v>
                </c:pt>
                <c:pt idx="1592">
                  <c:v>102.41</c:v>
                </c:pt>
                <c:pt idx="1593">
                  <c:v>104.99</c:v>
                </c:pt>
                <c:pt idx="1594">
                  <c:v>107.57</c:v>
                </c:pt>
                <c:pt idx="1595">
                  <c:v>110.21</c:v>
                </c:pt>
                <c:pt idx="1596">
                  <c:v>112.88</c:v>
                </c:pt>
                <c:pt idx="1597">
                  <c:v>115.57</c:v>
                </c:pt>
                <c:pt idx="1598">
                  <c:v>118.31</c:v>
                </c:pt>
                <c:pt idx="1599">
                  <c:v>121.06</c:v>
                </c:pt>
                <c:pt idx="1600">
                  <c:v>123.86</c:v>
                </c:pt>
                <c:pt idx="1601">
                  <c:v>126.69</c:v>
                </c:pt>
                <c:pt idx="1602">
                  <c:v>129.55000000000001</c:v>
                </c:pt>
                <c:pt idx="1603">
                  <c:v>132.46</c:v>
                </c:pt>
                <c:pt idx="1604">
                  <c:v>135.41</c:v>
                </c:pt>
                <c:pt idx="1605">
                  <c:v>138.41</c:v>
                </c:pt>
                <c:pt idx="1606">
                  <c:v>141.46</c:v>
                </c:pt>
                <c:pt idx="1607">
                  <c:v>144.57</c:v>
                </c:pt>
                <c:pt idx="1608">
                  <c:v>147.72</c:v>
                </c:pt>
                <c:pt idx="1609">
                  <c:v>150.93</c:v>
                </c:pt>
                <c:pt idx="1610">
                  <c:v>154.21</c:v>
                </c:pt>
                <c:pt idx="1611">
                  <c:v>157.56</c:v>
                </c:pt>
                <c:pt idx="1612">
                  <c:v>160.97999999999999</c:v>
                </c:pt>
                <c:pt idx="1613">
                  <c:v>164.48</c:v>
                </c:pt>
                <c:pt idx="1614">
                  <c:v>168.06</c:v>
                </c:pt>
                <c:pt idx="1615">
                  <c:v>171.74</c:v>
                </c:pt>
                <c:pt idx="1616">
                  <c:v>175.49</c:v>
                </c:pt>
                <c:pt idx="1617">
                  <c:v>179.31</c:v>
                </c:pt>
                <c:pt idx="1618">
                  <c:v>183.2</c:v>
                </c:pt>
                <c:pt idx="1619">
                  <c:v>187.18</c:v>
                </c:pt>
                <c:pt idx="1620">
                  <c:v>191.24</c:v>
                </c:pt>
                <c:pt idx="1621">
                  <c:v>195.41</c:v>
                </c:pt>
                <c:pt idx="1622">
                  <c:v>199.67</c:v>
                </c:pt>
                <c:pt idx="1623">
                  <c:v>204.03</c:v>
                </c:pt>
                <c:pt idx="1624">
                  <c:v>208.51</c:v>
                </c:pt>
                <c:pt idx="1625">
                  <c:v>213.12</c:v>
                </c:pt>
                <c:pt idx="1626">
                  <c:v>217.86</c:v>
                </c:pt>
                <c:pt idx="1627">
                  <c:v>222.75</c:v>
                </c:pt>
                <c:pt idx="1628">
                  <c:v>227.8</c:v>
                </c:pt>
                <c:pt idx="1629">
                  <c:v>233.03</c:v>
                </c:pt>
                <c:pt idx="1630">
                  <c:v>238.48</c:v>
                </c:pt>
                <c:pt idx="1631">
                  <c:v>244.18</c:v>
                </c:pt>
                <c:pt idx="1632">
                  <c:v>250.16</c:v>
                </c:pt>
                <c:pt idx="1633">
                  <c:v>256.5</c:v>
                </c:pt>
                <c:pt idx="1634">
                  <c:v>263.3</c:v>
                </c:pt>
                <c:pt idx="1635">
                  <c:v>270.72000000000003</c:v>
                </c:pt>
                <c:pt idx="1636">
                  <c:v>279.08999999999997</c:v>
                </c:pt>
                <c:pt idx="1638">
                  <c:v>0.40921000000000002</c:v>
                </c:pt>
                <c:pt idx="1639">
                  <c:v>2.4443000000000001</c:v>
                </c:pt>
                <c:pt idx="1640">
                  <c:v>4.4964000000000004</c:v>
                </c:pt>
                <c:pt idx="1641">
                  <c:v>6.5556000000000001</c:v>
                </c:pt>
                <c:pt idx="1642">
                  <c:v>8.6194000000000006</c:v>
                </c:pt>
                <c:pt idx="1643">
                  <c:v>10.695</c:v>
                </c:pt>
                <c:pt idx="1644">
                  <c:v>12.782</c:v>
                </c:pt>
                <c:pt idx="1645">
                  <c:v>14.868</c:v>
                </c:pt>
                <c:pt idx="1646">
                  <c:v>16.971</c:v>
                </c:pt>
                <c:pt idx="1647">
                  <c:v>19.079999999999998</c:v>
                </c:pt>
                <c:pt idx="1648">
                  <c:v>21.2</c:v>
                </c:pt>
                <c:pt idx="1649">
                  <c:v>23.324999999999999</c:v>
                </c:pt>
                <c:pt idx="1650">
                  <c:v>25.449000000000002</c:v>
                </c:pt>
                <c:pt idx="1651">
                  <c:v>27.588999999999999</c:v>
                </c:pt>
                <c:pt idx="1652">
                  <c:v>29.738</c:v>
                </c:pt>
                <c:pt idx="1653">
                  <c:v>31.899000000000001</c:v>
                </c:pt>
                <c:pt idx="1654">
                  <c:v>34.067</c:v>
                </c:pt>
                <c:pt idx="1655">
                  <c:v>36.252000000000002</c:v>
                </c:pt>
                <c:pt idx="1656">
                  <c:v>38.442999999999998</c:v>
                </c:pt>
                <c:pt idx="1657">
                  <c:v>40.642000000000003</c:v>
                </c:pt>
                <c:pt idx="1658">
                  <c:v>42.845999999999997</c:v>
                </c:pt>
                <c:pt idx="1659">
                  <c:v>45.07</c:v>
                </c:pt>
                <c:pt idx="1660">
                  <c:v>47.305</c:v>
                </c:pt>
                <c:pt idx="1661">
                  <c:v>49.54</c:v>
                </c:pt>
                <c:pt idx="1662">
                  <c:v>51.8</c:v>
                </c:pt>
                <c:pt idx="1663">
                  <c:v>54.07</c:v>
                </c:pt>
                <c:pt idx="1664">
                  <c:v>56.354999999999997</c:v>
                </c:pt>
                <c:pt idx="1665">
                  <c:v>58.645000000000003</c:v>
                </c:pt>
                <c:pt idx="1666">
                  <c:v>60.95</c:v>
                </c:pt>
                <c:pt idx="1667">
                  <c:v>63.271000000000001</c:v>
                </c:pt>
                <c:pt idx="1668">
                  <c:v>65.597999999999999</c:v>
                </c:pt>
                <c:pt idx="1669">
                  <c:v>67.944000000000003</c:v>
                </c:pt>
                <c:pt idx="1670">
                  <c:v>70.296000000000006</c:v>
                </c:pt>
                <c:pt idx="1671">
                  <c:v>72.658000000000001</c:v>
                </c:pt>
                <c:pt idx="1672">
                  <c:v>75.036000000000001</c:v>
                </c:pt>
                <c:pt idx="1673">
                  <c:v>77.435000000000002</c:v>
                </c:pt>
                <c:pt idx="1674">
                  <c:v>79.855999999999995</c:v>
                </c:pt>
                <c:pt idx="1675">
                  <c:v>82.3</c:v>
                </c:pt>
                <c:pt idx="1676">
                  <c:v>84.759</c:v>
                </c:pt>
                <c:pt idx="1677">
                  <c:v>87.234999999999999</c:v>
                </c:pt>
                <c:pt idx="1678">
                  <c:v>89.727999999999994</c:v>
                </c:pt>
                <c:pt idx="1679">
                  <c:v>92.233000000000004</c:v>
                </c:pt>
                <c:pt idx="1680">
                  <c:v>94.759</c:v>
                </c:pt>
                <c:pt idx="1681">
                  <c:v>97.3</c:v>
                </c:pt>
                <c:pt idx="1682">
                  <c:v>99.852999999999994</c:v>
                </c:pt>
                <c:pt idx="1683">
                  <c:v>102.41</c:v>
                </c:pt>
                <c:pt idx="1684">
                  <c:v>104.99</c:v>
                </c:pt>
                <c:pt idx="1685">
                  <c:v>107.57</c:v>
                </c:pt>
                <c:pt idx="1686">
                  <c:v>110.21</c:v>
                </c:pt>
                <c:pt idx="1687">
                  <c:v>112.88</c:v>
                </c:pt>
                <c:pt idx="1688">
                  <c:v>115.57</c:v>
                </c:pt>
                <c:pt idx="1689">
                  <c:v>118.31</c:v>
                </c:pt>
                <c:pt idx="1690">
                  <c:v>121.06</c:v>
                </c:pt>
                <c:pt idx="1691">
                  <c:v>123.86</c:v>
                </c:pt>
                <c:pt idx="1692">
                  <c:v>126.69</c:v>
                </c:pt>
                <c:pt idx="1693">
                  <c:v>129.55000000000001</c:v>
                </c:pt>
                <c:pt idx="1694">
                  <c:v>132.46</c:v>
                </c:pt>
                <c:pt idx="1695">
                  <c:v>135.41</c:v>
                </c:pt>
                <c:pt idx="1696">
                  <c:v>138.41</c:v>
                </c:pt>
                <c:pt idx="1697">
                  <c:v>141.46</c:v>
                </c:pt>
                <c:pt idx="1698">
                  <c:v>144.57</c:v>
                </c:pt>
                <c:pt idx="1699">
                  <c:v>147.72</c:v>
                </c:pt>
                <c:pt idx="1700">
                  <c:v>150.93</c:v>
                </c:pt>
                <c:pt idx="1701">
                  <c:v>154.21</c:v>
                </c:pt>
                <c:pt idx="1702">
                  <c:v>157.56</c:v>
                </c:pt>
                <c:pt idx="1703">
                  <c:v>160.97999999999999</c:v>
                </c:pt>
                <c:pt idx="1704">
                  <c:v>164.48</c:v>
                </c:pt>
                <c:pt idx="1705">
                  <c:v>168.06</c:v>
                </c:pt>
                <c:pt idx="1706">
                  <c:v>171.74</c:v>
                </c:pt>
                <c:pt idx="1707">
                  <c:v>175.49</c:v>
                </c:pt>
                <c:pt idx="1708">
                  <c:v>179.31</c:v>
                </c:pt>
                <c:pt idx="1709">
                  <c:v>183.2</c:v>
                </c:pt>
                <c:pt idx="1710">
                  <c:v>187.18</c:v>
                </c:pt>
                <c:pt idx="1711">
                  <c:v>191.24</c:v>
                </c:pt>
                <c:pt idx="1712">
                  <c:v>195.41</c:v>
                </c:pt>
                <c:pt idx="1713">
                  <c:v>199.67</c:v>
                </c:pt>
                <c:pt idx="1714">
                  <c:v>204.03</c:v>
                </c:pt>
                <c:pt idx="1715">
                  <c:v>208.51</c:v>
                </c:pt>
                <c:pt idx="1716">
                  <c:v>213.12</c:v>
                </c:pt>
                <c:pt idx="1717">
                  <c:v>217.86</c:v>
                </c:pt>
                <c:pt idx="1718">
                  <c:v>222.75</c:v>
                </c:pt>
                <c:pt idx="1719">
                  <c:v>227.8</c:v>
                </c:pt>
                <c:pt idx="1720">
                  <c:v>233.03</c:v>
                </c:pt>
                <c:pt idx="1721">
                  <c:v>238.48</c:v>
                </c:pt>
                <c:pt idx="1722">
                  <c:v>244.18</c:v>
                </c:pt>
                <c:pt idx="1723">
                  <c:v>250.16</c:v>
                </c:pt>
                <c:pt idx="1724">
                  <c:v>256.5</c:v>
                </c:pt>
                <c:pt idx="1725">
                  <c:v>263.3</c:v>
                </c:pt>
                <c:pt idx="1726">
                  <c:v>270.72000000000003</c:v>
                </c:pt>
                <c:pt idx="1727">
                  <c:v>279.08999999999997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69896"/>
        <c:axId val="173083920"/>
      </c:scatterChart>
      <c:valAx>
        <c:axId val="124469896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83920"/>
        <c:crosses val="autoZero"/>
        <c:crossBetween val="midCat"/>
      </c:valAx>
      <c:valAx>
        <c:axId val="17308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69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5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8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2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877E2-4440-4A02-BB1D-7D50A2F9C41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69D0-15BD-4744-940A-2F522193C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1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243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ЭРОЗИОННОГО ЛАНДШАФТА ПО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КОМБИНИРОВАННОЙ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МОДЕЛИ ПЕНКА-ДЭВИСА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Сидорчук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МГУ им. М.В. Ломоносова, г. Москва, fluvial05@gmail.com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7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8286" y="0"/>
                <a:ext cx="11209938" cy="744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качестве примера возьмем горную страну в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виде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свода - полу-синусоиды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 четвертью длины волны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=90000 м, с амплитудой 5 м на первом шаге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расчета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Площадь водосбора </a:t>
                </a:r>
                <a:r>
                  <a:rPr lang="en-GB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GB" sz="20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=1490 км2, коэффициент шероховатости в формуле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Шези-Маннинга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=0.1 (горное русло), критическая скорость потока 1.5 м/с (валуны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бассейн р. Терек выше выхода на Осетинскую равнину.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Продолжительность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эволюции эрозионного ландшафта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 млн. лет 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прошлом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примерно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 начала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акчагыльского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времени) +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млн. лет в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будущем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На первом этапе (прошлое) продолжительностью 4 млн лет происходило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сводовое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поднятие территории, после чего (будущее) задавалась полная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тектоническая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стабилизация  или скорость поднятия уменьшалась. </a:t>
                </a: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Слой стока во время паводков изменялся в диапазоне 0.05-0.23 м</a:t>
                </a:r>
                <a:r>
                  <a:rPr lang="ru-RU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/(с*км</a:t>
                </a:r>
                <a:r>
                  <a:rPr lang="ru-RU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в соответствии с изменениями климатического сигнала, выраженного в уровне Каспийского моря по Зубакову (1990)</a:t>
                </a: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Масштаб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времени был выбран 1 шаг по времени в модели =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лет в «натуре» и счет укладывался в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80000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шагов. Расчет проводился с помощью явной схемы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Лакса-Вендрофа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предиктор-корректор,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устойчивость схемы обеспечивалась выбором сочетания значений </a:t>
                </a:r>
                <a:r>
                  <a:rPr lang="en-GB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GB" sz="2000" i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шага по времени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GB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шага по длине 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GB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6" y="0"/>
                <a:ext cx="11209938" cy="7448193"/>
              </a:xfrm>
              <a:prstGeom prst="rect">
                <a:avLst/>
              </a:prstGeom>
              <a:blipFill rotWithShape="0">
                <a:blip r:embed="rId2"/>
                <a:stretch>
                  <a:fillRect l="-598" t="-327" r="-1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411940" y="484094"/>
            <a:ext cx="10650072" cy="2514600"/>
            <a:chOff x="0" y="692712"/>
            <a:chExt cx="8197204" cy="349292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1131522"/>
              <a:ext cx="7559260" cy="3054112"/>
              <a:chOff x="0" y="1131522"/>
              <a:chExt cx="7559260" cy="3054112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131522"/>
                <a:ext cx="7559260" cy="1890253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5344732" y="3618963"/>
                <a:ext cx="1184857" cy="5666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31819" y="692712"/>
              <a:ext cx="7965385" cy="2279089"/>
              <a:chOff x="231819" y="692712"/>
              <a:chExt cx="7965385" cy="227908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31819" y="2633247"/>
                <a:ext cx="32727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поднятие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97461" y="767239"/>
                <a:ext cx="8707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юность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57797" y="2442170"/>
                <a:ext cx="4340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тектоническая стабильность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209476" y="692712"/>
                <a:ext cx="10409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зрелость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05968" y="819259"/>
                <a:ext cx="1338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ереходный</a:t>
                </a:r>
              </a:p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период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41788" y="1279016"/>
                <a:ext cx="2455416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старость         пенеплен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 flipV="1">
                <a:off x="6408678" y="1696105"/>
                <a:ext cx="380222" cy="219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4" y="2470930"/>
            <a:ext cx="71628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697129" y="336176"/>
            <a:ext cx="2659717" cy="2218765"/>
            <a:chOff x="1441636" y="0"/>
            <a:chExt cx="2836472" cy="272415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636" y="0"/>
              <a:ext cx="1428750" cy="272415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123" y="20731"/>
              <a:ext cx="1448985" cy="261937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806749" y="111400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юность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9663" y="317513"/>
            <a:ext cx="1040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зрелость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711" y="486790"/>
            <a:ext cx="133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ереходный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8381" y="1000681"/>
            <a:ext cx="2455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старость         пенеплен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2" y="2185707"/>
            <a:ext cx="7162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3" y="349378"/>
            <a:ext cx="7675047" cy="5029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6" y="1223682"/>
            <a:ext cx="7901418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1" y="392537"/>
            <a:ext cx="80105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44286" y="47895"/>
            <a:ext cx="11154229" cy="6810105"/>
            <a:chOff x="312057" y="83457"/>
            <a:chExt cx="11840031" cy="71765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057" y="112485"/>
              <a:ext cx="5835952" cy="350157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6801" y="83457"/>
              <a:ext cx="6005287" cy="360317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57" y="3686629"/>
              <a:ext cx="5834744" cy="3500846"/>
            </a:xfrm>
            <a:prstGeom prst="rect">
              <a:avLst/>
            </a:prstGeom>
          </p:spPr>
        </p:pic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9428488"/>
                </p:ext>
              </p:extLst>
            </p:nvPr>
          </p:nvGraphicFramePr>
          <p:xfrm>
            <a:off x="6146800" y="3759201"/>
            <a:ext cx="5856514" cy="35008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7" name="Стрелка вниз 6"/>
          <p:cNvSpPr/>
          <p:nvPr/>
        </p:nvSpPr>
        <p:spPr>
          <a:xfrm flipV="1">
            <a:off x="5750781" y="1358336"/>
            <a:ext cx="290286" cy="798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V="1">
            <a:off x="11247562" y="763250"/>
            <a:ext cx="290286" cy="798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16486" y="4108793"/>
            <a:ext cx="468590" cy="79828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1412410" y="4182419"/>
            <a:ext cx="468590" cy="79828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0240" y="108190"/>
            <a:ext cx="4426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ервая стадия первого этапа – преимущественно, тектоническое поднятие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160" y="108190"/>
            <a:ext cx="4426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стадия первого этапа – скорость тектонического поднятия больше скорости врезания рек, но врезание охватывает весь продольный профиль реки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9554" y="3556518"/>
            <a:ext cx="4426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стадия второго этапа – скорость тектонического поднятия меньше скорости врезания рек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50896" y="3647128"/>
            <a:ext cx="4426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стадия второго этапа – продолжение врезания рек и формирование пенеплена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562" y="0"/>
            <a:ext cx="112630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ориентирована на решение задач с со скоростями тектонических движений и скоростями врезания рек порядка долей миллиметра - первых миллиметров в год. Модель позволяет считать задачи с продолжительностью развития эрозионного ландшафта в миллионы лет при небольшом времени счета и сохранении устойчивости численной схемы.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Число сценариев с различными сочетаниями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пространственно-временных функций и переменных в общем случае равно бесконечности,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модель применима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исследования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большого количества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геолого-геоморфологических ситуаций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может быть реализована по системе линий тока, что делает ее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квази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-трехмерной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может быть полезна для студентов-геоморфологов, которые могут проигрывать различные сценарии эволюции эрозионного ландшафта при разных сочетаниях управляющих функций и параметров.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" y="0"/>
            <a:ext cx="4110297" cy="6858000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45" y="110210"/>
            <a:ext cx="2533874" cy="42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1881" y="634911"/>
            <a:ext cx="4972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William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Davis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14,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5 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1899),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481-504 http://www.jstor.org/stable/1774538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1273581"/>
            <a:ext cx="12192000" cy="3048707"/>
            <a:chOff x="0" y="1273581"/>
            <a:chExt cx="12192000" cy="304870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73581"/>
              <a:ext cx="12192000" cy="304870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344732" y="3618963"/>
              <a:ext cx="1184857" cy="566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1820" y="546747"/>
            <a:ext cx="11691716" cy="3851823"/>
            <a:chOff x="231820" y="546747"/>
            <a:chExt cx="11691716" cy="3851823"/>
          </a:xfrm>
        </p:grpSpPr>
        <p:sp>
          <p:nvSpPr>
            <p:cNvPr id="3" name="TextBox 2"/>
            <p:cNvSpPr txBox="1"/>
            <p:nvPr/>
          </p:nvSpPr>
          <p:spPr>
            <a:xfrm>
              <a:off x="231820" y="3936905"/>
              <a:ext cx="3272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поднятие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48261" y="581083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юность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0081" y="3936905"/>
              <a:ext cx="923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тектоническая стабильность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6220496" y="4185634"/>
              <a:ext cx="45977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76381" y="597962"/>
              <a:ext cx="1468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зрелость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0496" y="546747"/>
              <a:ext cx="1916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ереходный</a:t>
              </a:r>
            </a:p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период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5569" y="692712"/>
              <a:ext cx="3577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старость         пенеплен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9727824" y="939596"/>
              <a:ext cx="622041" cy="49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73231" y="5452534"/>
            <a:ext cx="12094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цикл – последовательные стадии в развитии рельефа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QjNNSS4_cSZdj00vLi2pecKRCxqY5vHAmU3uuc-8OFLmFuJJY5n0D3RZ8A5tEoB4JcJUk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67" y="220068"/>
            <a:ext cx="2206649" cy="31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TQgpcIeT5jMTEV2s-1ii7fGv5bupk44VW2ZnSPMilomPsLgfqMO46-MaxHecWtS5uvxWzQ9oYtz9yBlPTCiQAz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15" y="3600450"/>
            <a:ext cx="3433445" cy="27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54" y="0"/>
            <a:ext cx="625579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7829" y="492304"/>
            <a:ext cx="2140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Альбрехт и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Вальтер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Пенк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494" y="363071"/>
            <a:ext cx="2729753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" y="49201"/>
            <a:ext cx="8681675" cy="6511256"/>
          </a:xfrm>
          <a:prstGeom prst="rect">
            <a:avLst/>
          </a:prstGeom>
        </p:spPr>
      </p:pic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60" y="98403"/>
            <a:ext cx="2456997" cy="33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2628" y="3475986"/>
            <a:ext cx="23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Феликс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Экснер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97982" y="4239066"/>
            <a:ext cx="10048875" cy="2219325"/>
            <a:chOff x="1997982" y="4239066"/>
            <a:chExt cx="10048875" cy="22193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7982" y="4239066"/>
              <a:ext cx="10048875" cy="221932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97982" y="4990797"/>
              <a:ext cx="512383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Уравнение эрозии – </a:t>
              </a:r>
            </a:p>
            <a:p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реализация</a:t>
              </a:r>
            </a:p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ифференциального метода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2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4455" y="5338191"/>
            <a:ext cx="601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Анатолий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Сеитович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Девдариани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1916 – 1991</a:t>
            </a:r>
            <a:r>
              <a:rPr lang="ru-RU" dirty="0">
                <a:solidFill>
                  <a:srgbClr val="165076"/>
                </a:solidFill>
                <a:latin typeface="Tahoma" panose="020B0604030504040204" pitchFamily="34" charset="0"/>
              </a:rPr>
              <a:t>)</a:t>
            </a:r>
            <a:endParaRPr lang="ru-RU" b="0" i="0" dirty="0">
              <a:solidFill>
                <a:srgbClr val="165076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30" y="406493"/>
            <a:ext cx="3358963" cy="4411438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5" y="204786"/>
            <a:ext cx="3421343" cy="47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693" y="5338191"/>
            <a:ext cx="5639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Михаил Андреевич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Великанов 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1879-1964)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690" y="5750077"/>
            <a:ext cx="5781074" cy="1016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8126" y="5605469"/>
                <a:ext cx="4317893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6" y="5605469"/>
                <a:ext cx="4317893" cy="10287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8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99" y="856343"/>
            <a:ext cx="10000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сообщения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географического цикла Дэвиса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подробным описанием этапа поднятия по Пенку,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дифференциального метода Пенка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уравнения эрозии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Экснера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18220" y="188687"/>
                <a:ext cx="5214792" cy="1262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ru-RU" sz="4000" i="1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20" y="188687"/>
                <a:ext cx="5214792" cy="12628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114" y="1451533"/>
                <a:ext cx="12075885" cy="5950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изменение отметок </a:t>
                </a:r>
                <a:r>
                  <a:rPr lang="en-GB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дна речного русла во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времени </a:t>
                </a:r>
                <a:r>
                  <a:rPr lang="en-US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пространстве </a:t>
                </a:r>
                <a:r>
                  <a:rPr lang="en-US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 учетом скорости тектонических движений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Vt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которая или положительна (тектоническое поднятие территории), или равна нулю (тектоническая стабильность).</a:t>
                </a:r>
              </a:p>
              <a:p>
                <a:endParaRPr lang="ru-RU" sz="2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врезании реки в коренные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породы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скорость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снижения отметок дна пропорциональна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произведению уклона дна русла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ru-RU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ru-RU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удельного расхода паводков </a:t>
                </a:r>
                <a:r>
                  <a:rPr lang="en-GB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ru-RU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000" i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 истирания коренных пород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переменная, равная 1 если имеются условия для размыва коренных пород и 0 в обратном случае.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Условия для размыва коренных пород (</a:t>
                </a:r>
                <a:r>
                  <a:rPr lang="en-GB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=1) следующие: во-первых, когда коренное дно русла не покрыто слоем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аллювия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во-вторых, когда скорость потока </a:t>
                </a:r>
                <a:r>
                  <a:rPr lang="en-GB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больше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неразмывающей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GB" sz="2000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endPara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" y="1451533"/>
                <a:ext cx="12075885" cy="5950412"/>
              </a:xfrm>
              <a:prstGeom prst="rect">
                <a:avLst/>
              </a:prstGeom>
              <a:blipFill rotWithShape="0">
                <a:blip r:embed="rId3"/>
                <a:stretch>
                  <a:fillRect l="-757" t="-717" r="-1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629" y="580571"/>
            <a:ext cx="113501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 модель управляется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начальным продольным профилем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местности и пятью переменными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могут изменяться как во времени, так и в пространстве: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расход паводков м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/с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абразии 1/м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4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тектонических движений м/с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ru-RU" sz="24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неразмывающая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скорость м/с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условие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размыва коренных пород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 имеются вспомогательные переменные и параметры для расчета удельного расхода и скорости потока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463</Words>
  <Application>Microsoft Office PowerPoint</Application>
  <PresentationFormat>Широкоэкранный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РАЗВИТИЕ ЭРОЗИОННОГО ЛАНДШАФТА ПО КОМБИНИРОВАННОЙ МОДЕЛИ ПЕНКА-ДЭВИСА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Sidorchuk</dc:creator>
  <cp:lastModifiedBy>Aleksey Sidorchuk</cp:lastModifiedBy>
  <cp:revision>47</cp:revision>
  <dcterms:created xsi:type="dcterms:W3CDTF">2025-03-19T09:41:23Z</dcterms:created>
  <dcterms:modified xsi:type="dcterms:W3CDTF">2026-02-27T16:11:50Z</dcterms:modified>
</cp:coreProperties>
</file>