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6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1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6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3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3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7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0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9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3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7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85AF4-33C0-426F-96B6-39789B682F55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1CEFE-2D5A-4F0A-B84B-75B984E0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Грядовый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рельеф речных русел в бурных потоках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А.Ю.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Сидорчук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Московский </a:t>
            </a:r>
            <a:r>
              <a:rPr lang="ru-RU" i="1" dirty="0"/>
              <a:t>государственный университет имени </a:t>
            </a:r>
            <a:r>
              <a:rPr lang="ru-RU" i="1" dirty="0" err="1"/>
              <a:t>М.В.Ломоносова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83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8" y="141668"/>
            <a:ext cx="56495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74437" y="4683394"/>
            <a:ext cx="34983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Скорости роста амплитуд трехмерных гряд вдоль гребня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зависимости от значений числа Фруда при </a:t>
            </a:r>
            <a:r>
              <a:rPr lang="en-GB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l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=0.1.</a:t>
            </a:r>
          </a:p>
          <a:p>
            <a:pPr marL="45720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1821" y="298241"/>
            <a:ext cx="7988012" cy="5345311"/>
            <a:chOff x="309094" y="3105835"/>
            <a:chExt cx="7988012" cy="53453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4" y="3105835"/>
              <a:ext cx="7988012" cy="5345311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2286000" y="31058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Системы порог-плес в русле р. Джергалан, Киргизия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960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84243" y="592428"/>
            <a:ext cx="6505200" cy="4257885"/>
            <a:chOff x="2445618" y="2459865"/>
            <a:chExt cx="6505200" cy="425788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5618" y="2459865"/>
              <a:ext cx="6505200" cy="425788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445618" y="2459865"/>
              <a:ext cx="3671847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Системы порог-плес </a:t>
              </a:r>
              <a:endPara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ru-RU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 русле реки Варзоб (Таджикистан)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04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6" y="0"/>
            <a:ext cx="44426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17241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сочетания гидравлических характеристик потока, которым соответствуют различные типы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ультрамикроформ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Номера соответствуют статьям из списка литературы, из которых взяты данные об условиях формирования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ультрамикроформ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0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4" y="113737"/>
            <a:ext cx="6566946" cy="577190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962564"/>
              </p:ext>
            </p:extLst>
          </p:nvPr>
        </p:nvGraphicFramePr>
        <p:xfrm>
          <a:off x="6113358" y="1981799"/>
          <a:ext cx="2637183" cy="107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Microsoft Equation 3.0" r:id="rId4" imgW="1130300" imgH="457200" progId="Equation.3">
                  <p:embed/>
                </p:oleObj>
              </mc:Choice>
              <mc:Fallback>
                <p:oleObj name="Microsoft Equation 3.0" r:id="rId4" imgW="11303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358" y="1981799"/>
                        <a:ext cx="2637183" cy="1072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0" y="1137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Соответствие длин гряд, вычисленных по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формуле,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длинам гряд, измеренным в системах порог-плес в работах [14-15, 17б 19-20, 22-24, 27-28] и, а также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рифелей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антидюн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[18]</a:t>
            </a:r>
          </a:p>
          <a:p>
            <a:pPr marL="45720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2" y="-296214"/>
            <a:ext cx="532252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32062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сочетания гидравлических характеристик потока, которым соответствуют различные типы макроформ. Цифрой 8 отмечены данные по горным рекам Новой Зеландии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5" y="0"/>
            <a:ext cx="66410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0400" y="3014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Зависимость безразмерных длин макроформ от числа Фруда при разных гидравлических сопротивлениях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0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-1"/>
            <a:ext cx="2319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91970"/>
              </p:ext>
            </p:extLst>
          </p:nvPr>
        </p:nvGraphicFramePr>
        <p:xfrm>
          <a:off x="344557" y="4314702"/>
          <a:ext cx="8233700" cy="186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1854200" imgH="419100" progId="Equation.DSMT4">
                  <p:embed/>
                </p:oleObj>
              </mc:Choice>
              <mc:Fallback>
                <p:oleObj name="Equation" r:id="rId3" imgW="18542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57" y="4314702"/>
                        <a:ext cx="8233700" cy="1867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42028"/>
              </p:ext>
            </p:extLst>
          </p:nvPr>
        </p:nvGraphicFramePr>
        <p:xfrm>
          <a:off x="212035" y="516835"/>
          <a:ext cx="8924014" cy="258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4927600" imgH="1422400" progId="Equation.DSMT4">
                  <p:embed/>
                </p:oleObj>
              </mc:Choice>
              <mc:Fallback>
                <p:oleObj name="Equation" r:id="rId5" imgW="4927600" imgH="142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35" y="516835"/>
                        <a:ext cx="8924014" cy="2584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8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0204"/>
            <a:ext cx="5537916" cy="5651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27740" y="0"/>
            <a:ext cx="6720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Соответствие рассчитанных и измеренных длин макроформ в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полугорных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многорукавных реках с широким руслом (треугольники) и в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меандрирующих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однорукавных руслах равнинных рек (кружки)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37915" y="1002219"/>
            <a:ext cx="3606085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распространены в реках в природе трехмерные макроформы. Если эти макроформы хорошо развиты в широких руслах (при ширине потока более полуширины макроформы), их длину можно рассчитать как по глубине русла, числу Фруда и величинам гидравлических сопротивлений, так и по ширине русла, числу Фруда и величинам гидравлических сопротивлений. Макроформы в более узком русле не получают полного развития, их длины ограничены шириной русла.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240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Microsoft Equation 3.0</vt:lpstr>
      <vt:lpstr>Equation</vt:lpstr>
      <vt:lpstr>Грядовый рельеф речных русел в бурных потоках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Грядовый рельеф речных русел в бурных потоках</dc:title>
  <dc:creator>Aleksey Sidorchuk</dc:creator>
  <cp:lastModifiedBy>Aleksey Sidorchuk</cp:lastModifiedBy>
  <cp:revision>9</cp:revision>
  <dcterms:created xsi:type="dcterms:W3CDTF">2019-08-05T11:45:28Z</dcterms:created>
  <dcterms:modified xsi:type="dcterms:W3CDTF">2026-02-22T16:22:47Z</dcterms:modified>
</cp:coreProperties>
</file>