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8" r:id="rId3"/>
    <p:sldId id="268" r:id="rId4"/>
    <p:sldId id="271" r:id="rId5"/>
    <p:sldId id="264" r:id="rId6"/>
    <p:sldId id="277" r:id="rId7"/>
    <p:sldId id="274" r:id="rId8"/>
    <p:sldId id="287" r:id="rId9"/>
    <p:sldId id="279" r:id="rId10"/>
    <p:sldId id="288" r:id="rId11"/>
    <p:sldId id="273" r:id="rId12"/>
    <p:sldId id="289" r:id="rId13"/>
    <p:sldId id="278" r:id="rId14"/>
    <p:sldId id="276" r:id="rId15"/>
    <p:sldId id="290" r:id="rId16"/>
    <p:sldId id="291" r:id="rId17"/>
    <p:sldId id="285" r:id="rId18"/>
    <p:sldId id="292" r:id="rId19"/>
    <p:sldId id="259" r:id="rId20"/>
    <p:sldId id="260" r:id="rId21"/>
    <p:sldId id="261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A5D6-A449-4FA8-BB79-C27741869D64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20BB-95B3-40D0-B4F5-EC0E4ABE3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38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A5D6-A449-4FA8-BB79-C27741869D64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20BB-95B3-40D0-B4F5-EC0E4ABE3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62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A5D6-A449-4FA8-BB79-C27741869D64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20BB-95B3-40D0-B4F5-EC0E4ABE3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786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5292D60-7202-43C3-8F52-0C33AEA8886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2470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A5D6-A449-4FA8-BB79-C27741869D64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20BB-95B3-40D0-B4F5-EC0E4ABE3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884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A5D6-A449-4FA8-BB79-C27741869D64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20BB-95B3-40D0-B4F5-EC0E4ABE3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77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A5D6-A449-4FA8-BB79-C27741869D64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20BB-95B3-40D0-B4F5-EC0E4ABE3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2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A5D6-A449-4FA8-BB79-C27741869D64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20BB-95B3-40D0-B4F5-EC0E4ABE3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52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A5D6-A449-4FA8-BB79-C27741869D64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20BB-95B3-40D0-B4F5-EC0E4ABE3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75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A5D6-A449-4FA8-BB79-C27741869D64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20BB-95B3-40D0-B4F5-EC0E4ABE3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53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A5D6-A449-4FA8-BB79-C27741869D64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20BB-95B3-40D0-B4F5-EC0E4ABE3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80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A5D6-A449-4FA8-BB79-C27741869D64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20BB-95B3-40D0-B4F5-EC0E4ABE3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1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0A5D6-A449-4FA8-BB79-C27741869D64}" type="datetimeFigureOut">
              <a:rPr lang="ru-RU" smtClean="0"/>
              <a:t>22.02.2026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020BB-95B3-40D0-B4F5-EC0E4ABE3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01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47856" y="1319122"/>
            <a:ext cx="63159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величины речного стока в геологическом прошлом 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по морфометрии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палеорусел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000" dirty="0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1807" y="4022480"/>
            <a:ext cx="55985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А.Ю.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Сидорчук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О.К. Борисова, А.В. Панин </a:t>
            </a:r>
          </a:p>
        </p:txBody>
      </p:sp>
    </p:spTree>
    <p:extLst>
      <p:ext uri="{BB962C8B-B14F-4D97-AF65-F5344CB8AC3E}">
        <p14:creationId xmlns:p14="http://schemas.microsoft.com/office/powerpoint/2010/main" val="4881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4620" y="544204"/>
            <a:ext cx="7949878" cy="4457700"/>
            <a:chOff x="634620" y="544204"/>
            <a:chExt cx="7949878" cy="4457700"/>
          </a:xfrm>
        </p:grpSpPr>
        <p:graphicFrame>
          <p:nvGraphicFramePr>
            <p:cNvPr id="3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4388769"/>
                </p:ext>
              </p:extLst>
            </p:nvPr>
          </p:nvGraphicFramePr>
          <p:xfrm>
            <a:off x="634620" y="544204"/>
            <a:ext cx="5943600" cy="445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6" name="Graph" r:id="rId3" imgW="5943600" imgH="4457880" progId="STATISTICA.Graph">
                    <p:embed/>
                  </p:oleObj>
                </mc:Choice>
                <mc:Fallback>
                  <p:oleObj name="Graph" r:id="rId3" imgW="5943600" imgH="4457880" progId="STATISTICA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34620" y="544204"/>
                          <a:ext cx="5943600" cy="4457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7438030" y="3384645"/>
              <a:ext cx="11464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Cv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=0.31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634620" y="53127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Гистограмма </a:t>
            </a:r>
            <a:r>
              <a:rPr lang="ru-RU" dirty="0" smtClean="0"/>
              <a:t>отношений шагов </a:t>
            </a:r>
            <a:r>
              <a:rPr lang="ru-RU" dirty="0"/>
              <a:t>меандров </a:t>
            </a:r>
            <a:r>
              <a:rPr lang="ru-RU" dirty="0" smtClean="0"/>
              <a:t>и ширин русла реки </a:t>
            </a:r>
            <a:r>
              <a:rPr lang="ru-RU" dirty="0"/>
              <a:t>Яны на участке </a:t>
            </a:r>
          </a:p>
          <a:p>
            <a:r>
              <a:rPr lang="ru-RU" dirty="0"/>
              <a:t>от слияние </a:t>
            </a:r>
            <a:r>
              <a:rPr lang="ru-RU" dirty="0" err="1"/>
              <a:t>Сартанга</a:t>
            </a:r>
            <a:r>
              <a:rPr lang="ru-RU" dirty="0"/>
              <a:t> и </a:t>
            </a:r>
            <a:r>
              <a:rPr lang="ru-RU" dirty="0" err="1"/>
              <a:t>Дулгаллаха</a:t>
            </a:r>
            <a:r>
              <a:rPr lang="ru-RU" dirty="0"/>
              <a:t> до устья </a:t>
            </a:r>
            <a:r>
              <a:rPr lang="ru-RU" dirty="0" err="1"/>
              <a:t>Адычи</a:t>
            </a:r>
            <a:r>
              <a:rPr lang="ru-RU" dirty="0"/>
              <a:t> (873,5 -627 км от устья)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67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551418"/>
              </p:ext>
            </p:extLst>
          </p:nvPr>
        </p:nvGraphicFramePr>
        <p:xfrm>
          <a:off x="249072" y="790717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72" y="790717"/>
                        <a:ext cx="5943600" cy="445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9072" y="0"/>
            <a:ext cx="7469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Гистограмма ширин </a:t>
            </a:r>
            <a:r>
              <a:rPr lang="ru-RU" dirty="0" err="1" smtClean="0"/>
              <a:t>меандрирующего</a:t>
            </a:r>
            <a:r>
              <a:rPr lang="ru-RU" dirty="0" smtClean="0"/>
              <a:t> </a:t>
            </a:r>
            <a:r>
              <a:rPr lang="ru-RU" dirty="0"/>
              <a:t>русла реки Яны на </a:t>
            </a:r>
            <a:r>
              <a:rPr lang="ru-RU" dirty="0" smtClean="0"/>
              <a:t>участке </a:t>
            </a:r>
          </a:p>
          <a:p>
            <a:r>
              <a:rPr lang="ru-RU" dirty="0" smtClean="0"/>
              <a:t>от </a:t>
            </a:r>
            <a:r>
              <a:rPr lang="ru-RU" dirty="0"/>
              <a:t>слияние </a:t>
            </a:r>
            <a:r>
              <a:rPr lang="ru-RU" dirty="0" err="1"/>
              <a:t>Сартанга</a:t>
            </a:r>
            <a:r>
              <a:rPr lang="ru-RU" dirty="0"/>
              <a:t> и </a:t>
            </a:r>
            <a:r>
              <a:rPr lang="ru-RU" dirty="0" err="1"/>
              <a:t>Дулгаллаха</a:t>
            </a:r>
            <a:r>
              <a:rPr lang="ru-RU" dirty="0"/>
              <a:t> до устья </a:t>
            </a:r>
            <a:r>
              <a:rPr lang="ru-RU" dirty="0" err="1"/>
              <a:t>Адычи</a:t>
            </a:r>
            <a:r>
              <a:rPr lang="ru-RU" dirty="0"/>
              <a:t> (873,5 -627 км от устья)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1177" y="1279024"/>
            <a:ext cx="13404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Cv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=0.21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98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42455" y="794497"/>
            <a:ext cx="7439492" cy="4457700"/>
            <a:chOff x="956604" y="2241160"/>
            <a:chExt cx="7439492" cy="4457700"/>
          </a:xfrm>
        </p:grpSpPr>
        <p:sp>
          <p:nvSpPr>
            <p:cNvPr id="3" name="TextBox 2"/>
            <p:cNvSpPr txBox="1"/>
            <p:nvPr/>
          </p:nvSpPr>
          <p:spPr>
            <a:xfrm>
              <a:off x="6192672" y="5248417"/>
              <a:ext cx="220342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Гистограмма ширин </a:t>
              </a:r>
              <a:endParaRPr lang="ru-RU" dirty="0" smtClean="0"/>
            </a:p>
            <a:p>
              <a:r>
                <a:rPr lang="ru-RU" dirty="0" smtClean="0"/>
                <a:t>русла </a:t>
              </a:r>
              <a:r>
                <a:rPr lang="ru-RU" dirty="0"/>
                <a:t>реки </a:t>
              </a:r>
              <a:r>
                <a:rPr lang="ru-RU" dirty="0" smtClean="0"/>
                <a:t>Яны </a:t>
              </a:r>
            </a:p>
            <a:p>
              <a:r>
                <a:rPr lang="ru-RU" dirty="0" smtClean="0"/>
                <a:t>в точках смены </a:t>
              </a:r>
            </a:p>
            <a:p>
              <a:r>
                <a:rPr lang="ru-RU" dirty="0" smtClean="0"/>
                <a:t>знака кривизны</a:t>
              </a:r>
              <a:endParaRPr lang="ru-RU" dirty="0"/>
            </a:p>
          </p:txBody>
        </p:sp>
        <p:graphicFrame>
          <p:nvGraphicFramePr>
            <p:cNvPr id="4" name="Объект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2173491"/>
                </p:ext>
              </p:extLst>
            </p:nvPr>
          </p:nvGraphicFramePr>
          <p:xfrm>
            <a:off x="956604" y="2241160"/>
            <a:ext cx="5236068" cy="445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0" name="Graph" r:id="rId3" imgW="5943600" imgH="4457880" progId="STATISTICA.Graph">
                    <p:embed/>
                  </p:oleObj>
                </mc:Choice>
                <mc:Fallback>
                  <p:oleObj name="Graph" r:id="rId3" imgW="5943600" imgH="4457880" progId="STATISTICA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56604" y="2241160"/>
                          <a:ext cx="5236068" cy="4457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831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5943600" cy="4457700"/>
            <a:chOff x="344606" y="0"/>
            <a:chExt cx="5943600" cy="4457700"/>
          </a:xfrm>
        </p:grpSpPr>
        <p:graphicFrame>
          <p:nvGraphicFramePr>
            <p:cNvPr id="2" name="Объект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3782259"/>
                </p:ext>
              </p:extLst>
            </p:nvPr>
          </p:nvGraphicFramePr>
          <p:xfrm>
            <a:off x="344606" y="0"/>
            <a:ext cx="5943600" cy="445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8" name="Graph" r:id="rId3" imgW="5943600" imgH="4457880" progId="STATISTICA.Graph">
                    <p:embed/>
                  </p:oleObj>
                </mc:Choice>
                <mc:Fallback>
                  <p:oleObj name="Graph" r:id="rId3" imgW="5943600" imgH="4457880" progId="STATISTICA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44606" y="0"/>
                          <a:ext cx="5943600" cy="4457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2347415" y="708839"/>
              <a:ext cx="37904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Ширины русла р. </a:t>
              </a:r>
              <a:r>
                <a:rPr lang="ru-RU" dirty="0" err="1" smtClean="0"/>
                <a:t>Кильмезь</a:t>
              </a:r>
              <a:r>
                <a:rPr lang="ru-RU" dirty="0" smtClean="0"/>
                <a:t>, </a:t>
              </a:r>
              <a:r>
                <a:rPr lang="en-GB" dirty="0" err="1" smtClean="0"/>
                <a:t>Cv</a:t>
              </a:r>
              <a:r>
                <a:rPr lang="ru-RU" dirty="0" smtClean="0"/>
                <a:t>=0.19 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261886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2420" y="86267"/>
            <a:ext cx="8331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Изменение ошибки оценки среднего с увеличением количества доступных для измерения излучин </a:t>
            </a:r>
            <a:r>
              <a:rPr lang="ru-RU" dirty="0" err="1" smtClean="0"/>
              <a:t>палеорусел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54531" y="859810"/>
            <a:ext cx="6990145" cy="4266560"/>
            <a:chOff x="154531" y="859810"/>
            <a:chExt cx="6990145" cy="426656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531" y="859810"/>
              <a:ext cx="6990145" cy="426656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563904" y="925724"/>
                  <a:ext cx="1837107" cy="7629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GB" sz="240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ru-RU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3904" y="925724"/>
                  <a:ext cx="1837107" cy="76296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4947481" y="1122541"/>
              <a:ext cx="1817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По шагу излучин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3755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90831" y="582117"/>
            <a:ext cx="6802611" cy="4095739"/>
            <a:chOff x="2117696" y="3132345"/>
            <a:chExt cx="6802611" cy="4095739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17696" y="3132345"/>
              <a:ext cx="6802611" cy="409573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649603" y="3359655"/>
              <a:ext cx="50120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По ширине </a:t>
              </a:r>
              <a:r>
                <a:rPr lang="ru-RU" dirty="0" smtClean="0"/>
                <a:t>русла, рассчитанной по шагу излучин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54770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18356" y="716509"/>
            <a:ext cx="7356403" cy="4490112"/>
            <a:chOff x="1686733" y="2337997"/>
            <a:chExt cx="7356403" cy="449011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6733" y="2337997"/>
              <a:ext cx="7356403" cy="449011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565863" y="2551710"/>
              <a:ext cx="5111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По ширине русла в точках перегиба осевой линии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09771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14" y="0"/>
            <a:ext cx="7044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80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531" y="720416"/>
            <a:ext cx="6814922" cy="25413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4494" y="245659"/>
            <a:ext cx="424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Большой диапазон радиоуглеродных дат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784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318" y="340509"/>
            <a:ext cx="5259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Датирование объекта, поиск региона-аналога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4" y="1254739"/>
            <a:ext cx="8857199" cy="423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0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462" y="110719"/>
            <a:ext cx="2254111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Объект исследований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80450" y="559891"/>
            <a:ext cx="3582536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Днище речной долины с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палеоруслом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447" y="1163781"/>
            <a:ext cx="8514007" cy="3231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Геодезические измерения, бурение по поперечникам, описание отложений, отбор образцов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1575" y="2584179"/>
            <a:ext cx="4734485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Морфометрия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палеорусла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и литология отложений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92468" y="3047299"/>
            <a:ext cx="286133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Ширина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палеорусла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Шаг излучин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Площадь живого сечения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Глубина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Уклон по поверхности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Крупность частиц аллювия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93426" y="1818412"/>
            <a:ext cx="5259414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Датирование объекта, спорово-пыльцевой анализ отложений, поиск региона-аналога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1259" y="4699453"/>
            <a:ext cx="7596631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Выбор модели перехода от морфологических к гидрологическим характеристикам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88204" y="5118413"/>
            <a:ext cx="3163623" cy="3231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Морфометрические зависимости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64076" y="5118413"/>
            <a:ext cx="1480022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Регион-аналог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9429" y="5631083"/>
            <a:ext cx="57388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Среднегодовой, среднемаксимальный расход воды</a:t>
            </a:r>
          </a:p>
        </p:txBody>
      </p:sp>
    </p:spTree>
    <p:extLst>
      <p:ext uri="{BB962C8B-B14F-4D97-AF65-F5344CB8AC3E}">
        <p14:creationId xmlns:p14="http://schemas.microsoft.com/office/powerpoint/2010/main" val="8418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44549"/>
              </p:ext>
            </p:extLst>
          </p:nvPr>
        </p:nvGraphicFramePr>
        <p:xfrm>
          <a:off x="1" y="1724994"/>
          <a:ext cx="8377310" cy="393285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22425"/>
                <a:gridCol w="1460453"/>
                <a:gridCol w="1061126"/>
                <a:gridCol w="1098359"/>
                <a:gridCol w="949428"/>
                <a:gridCol w="912196"/>
                <a:gridCol w="1023894"/>
                <a:gridCol w="949429"/>
              </a:tblGrid>
              <a:tr h="1565213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Radiocarbon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1755"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ages of  the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1755"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fossil floras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kyr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B.P.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Indices and site names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Temp.</a:t>
                      </a: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Jan.</a:t>
                      </a: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°C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ΔTemp.</a:t>
                      </a: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Jan.</a:t>
                      </a: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°C</a:t>
                      </a: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en-US" sz="1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°C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ΔTemp.</a:t>
                      </a: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</a:t>
                      </a: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°C</a:t>
                      </a: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Precipitation</a:t>
                      </a: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1755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 per year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vert="vert270" anchor="ctr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 Precipitation</a:t>
                      </a: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71755"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 per year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vert="vert270" anchor="ctr"/>
                </a:tc>
              </a:tr>
              <a:tr h="702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(17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.5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Fl_sd1 Sloboda/</a:t>
                      </a:r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Drichaluki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-21 ÷ -22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-13÷ -14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8÷10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-7 ÷ -9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400÷600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-200÷0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b"/>
                </a:tc>
              </a:tr>
              <a:tr h="5747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(15.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Fl_mr1 Moskva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÷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÷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÷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÷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850÷950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350÷450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/>
                </a:tc>
              </a:tr>
              <a:tr h="653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(14.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Fl_yu1 Yudinovo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-14 ÷ -18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-5.5÷-9.5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16÷17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-1.5÷-2.5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700÷800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125÷225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/>
                </a:tc>
              </a:tr>
              <a:tr h="437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220970" algn="l"/>
                        </a:tabLs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Fl_sm1 Seim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-22 ÷ -26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-14÷-18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15.5÷16.5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-3.5÷-2.5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425÷475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-125÷ -75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55471" y="1183822"/>
            <a:ext cx="283237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Палеофлористический метод</a:t>
            </a:r>
          </a:p>
        </p:txBody>
      </p:sp>
    </p:spTree>
    <p:extLst>
      <p:ext uri="{BB962C8B-B14F-4D97-AF65-F5344CB8AC3E}">
        <p14:creationId xmlns:p14="http://schemas.microsoft.com/office/powerpoint/2010/main" val="53871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752" y="367169"/>
            <a:ext cx="9228752" cy="38090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133" y="4459903"/>
            <a:ext cx="6257499" cy="233352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490113" y="5500048"/>
            <a:ext cx="2511189" cy="5049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906972" y="5500048"/>
            <a:ext cx="1392073" cy="5049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088108" y="4111469"/>
            <a:ext cx="6005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Исходя из климатических характеристик выделяются два главных периода формирования </a:t>
            </a:r>
            <a:r>
              <a:rPr lang="ru-RU" dirty="0"/>
              <a:t>больших </a:t>
            </a:r>
            <a:r>
              <a:rPr lang="ru-RU" dirty="0" err="1"/>
              <a:t>палеорусел</a:t>
            </a:r>
            <a:r>
              <a:rPr lang="ru-RU" dirty="0" smtClean="0"/>
              <a:t>: 14-16 и 12-13 тысяч радиоуглеродных лет назад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01" y="1828802"/>
            <a:ext cx="8099886" cy="4590293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459104" y="4387656"/>
            <a:ext cx="1272745" cy="9358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" name="TextBox 3"/>
          <p:cNvSpPr txBox="1"/>
          <p:nvPr/>
        </p:nvSpPr>
        <p:spPr>
          <a:xfrm>
            <a:off x="154601" y="505348"/>
            <a:ext cx="674261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 smtClean="0"/>
              <a:t>Два периода </a:t>
            </a:r>
            <a:r>
              <a:rPr lang="ru-RU" sz="1350" dirty="0"/>
              <a:t>катастрофического поверхностного стока воды метеорного происхождения</a:t>
            </a:r>
          </a:p>
          <a:p>
            <a:pPr marL="342900" indent="-342900">
              <a:buAutoNum type="arabicParenR"/>
            </a:pPr>
            <a:r>
              <a:rPr lang="ru-RU" sz="1350" dirty="0" smtClean="0"/>
              <a:t>Примерно </a:t>
            </a:r>
            <a:r>
              <a:rPr lang="ru-RU" sz="1350" dirty="0"/>
              <a:t>16-18 тысяч календарных лет тому </a:t>
            </a:r>
            <a:r>
              <a:rPr lang="ru-RU" sz="1350" dirty="0" smtClean="0"/>
              <a:t>назад</a:t>
            </a:r>
          </a:p>
          <a:p>
            <a:pPr marL="342900" indent="-342900">
              <a:buAutoNum type="arabicParenR"/>
            </a:pPr>
            <a:r>
              <a:rPr lang="ru-RU" sz="1350" dirty="0" smtClean="0"/>
              <a:t>Примерно 14-15 тысяч календарных лет назад</a:t>
            </a:r>
            <a:endParaRPr lang="ru-RU" sz="1350" dirty="0"/>
          </a:p>
        </p:txBody>
      </p:sp>
      <p:sp>
        <p:nvSpPr>
          <p:cNvPr id="5" name="Овал 4"/>
          <p:cNvSpPr/>
          <p:nvPr/>
        </p:nvSpPr>
        <p:spPr>
          <a:xfrm>
            <a:off x="4353637" y="3292043"/>
            <a:ext cx="709685" cy="8159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403237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88" y="0"/>
            <a:ext cx="458847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31558" y="600501"/>
            <a:ext cx="4006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Распространение фрагментов </a:t>
            </a:r>
          </a:p>
          <a:p>
            <a:r>
              <a:rPr lang="ru-RU" dirty="0" smtClean="0"/>
              <a:t>больших </a:t>
            </a:r>
            <a:r>
              <a:rPr lang="ru-RU" dirty="0" err="1" smtClean="0"/>
              <a:t>меандрирующих</a:t>
            </a:r>
            <a:r>
              <a:rPr lang="ru-RU" dirty="0" smtClean="0"/>
              <a:t> </a:t>
            </a:r>
            <a:r>
              <a:rPr lang="ru-RU" dirty="0" err="1" smtClean="0"/>
              <a:t>палеорусел</a:t>
            </a:r>
            <a:r>
              <a:rPr lang="ru-RU" dirty="0" smtClean="0"/>
              <a:t> </a:t>
            </a:r>
          </a:p>
          <a:p>
            <a:r>
              <a:rPr lang="ru-RU" dirty="0" smtClean="0"/>
              <a:t>хорошей сохранности </a:t>
            </a:r>
          </a:p>
          <a:p>
            <a:r>
              <a:rPr lang="ru-RU" dirty="0" smtClean="0"/>
              <a:t>на Восточно-Европейской равнине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73420" y="6488668"/>
            <a:ext cx="4264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Ошибки при определении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189158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12" y="163774"/>
            <a:ext cx="7357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Некоторые проблемы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палеогидрологических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реконструкций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012" y="1528549"/>
            <a:ext cx="88961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Ошибки при морфометрии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Ошибки при построении морфометрических зависимостей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Ошибки при определении возраста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9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539" y="1384789"/>
            <a:ext cx="66402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Измерение шагов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палеоизлучин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Измерение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ширин фрагментов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палеорусел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9941"/>
            <a:ext cx="3051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Ошибки при морфометрии</a:t>
            </a:r>
          </a:p>
        </p:txBody>
      </p:sp>
    </p:spTree>
    <p:extLst>
      <p:ext uri="{BB962C8B-B14F-4D97-AF65-F5344CB8AC3E}">
        <p14:creationId xmlns:p14="http://schemas.microsoft.com/office/powerpoint/2010/main" val="32047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78654" y="344464"/>
            <a:ext cx="5708247" cy="6418000"/>
            <a:chOff x="378654" y="344464"/>
            <a:chExt cx="5708247" cy="641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8654" y="344464"/>
              <a:ext cx="5708247" cy="2779147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702" y="3123914"/>
              <a:ext cx="5648325" cy="363855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894999" y="2117923"/>
            <a:ext cx="42914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русло реки </a:t>
            </a:r>
            <a:r>
              <a:rPr lang="ru-RU" dirty="0"/>
              <a:t>Яны на участке </a:t>
            </a:r>
          </a:p>
          <a:p>
            <a:r>
              <a:rPr lang="ru-RU" dirty="0"/>
              <a:t>от слияние </a:t>
            </a:r>
            <a:r>
              <a:rPr lang="ru-RU" dirty="0" err="1"/>
              <a:t>Сартанга</a:t>
            </a:r>
            <a:r>
              <a:rPr lang="ru-RU" dirty="0"/>
              <a:t> и </a:t>
            </a:r>
            <a:r>
              <a:rPr lang="ru-RU" dirty="0" err="1"/>
              <a:t>Дулгаллаха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до </a:t>
            </a:r>
            <a:r>
              <a:rPr lang="ru-RU" dirty="0"/>
              <a:t>устья </a:t>
            </a:r>
            <a:r>
              <a:rPr lang="ru-RU" dirty="0" err="1"/>
              <a:t>Адычи</a:t>
            </a:r>
            <a:r>
              <a:rPr lang="ru-RU" dirty="0"/>
              <a:t> (873,5 -627 км от устья</a:t>
            </a:r>
            <a:r>
              <a:rPr lang="ru-RU" dirty="0" smtClean="0"/>
              <a:t>), </a:t>
            </a:r>
          </a:p>
          <a:p>
            <a:r>
              <a:rPr lang="ru-RU" dirty="0" err="1" smtClean="0"/>
              <a:t>меандрирующее</a:t>
            </a:r>
            <a:r>
              <a:rPr lang="ru-RU" dirty="0" smtClean="0"/>
              <a:t> в вечномерзлых грунтах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465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9182" y="0"/>
            <a:ext cx="7620228" cy="5310831"/>
            <a:chOff x="0" y="418868"/>
            <a:chExt cx="7620228" cy="5310831"/>
          </a:xfrm>
        </p:grpSpPr>
        <p:graphicFrame>
          <p:nvGraphicFramePr>
            <p:cNvPr id="2" name="Объект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2279639"/>
                </p:ext>
              </p:extLst>
            </p:nvPr>
          </p:nvGraphicFramePr>
          <p:xfrm>
            <a:off x="0" y="418868"/>
            <a:ext cx="5943600" cy="4457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7" name="Graph" r:id="rId3" imgW="5943600" imgH="4457880" progId="STATISTICA.Graph">
                    <p:embed/>
                  </p:oleObj>
                </mc:Choice>
                <mc:Fallback>
                  <p:oleObj name="Graph" r:id="rId3" imgW="5943600" imgH="4457880" progId="STATISTICA.Graph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0" y="418868"/>
                          <a:ext cx="5943600" cy="4457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4431323" y="1153551"/>
              <a:ext cx="13404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Cv</a:t>
              </a:r>
              <a:r>
                <a:rPr lang="en-GB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=0.77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0" y="5083368"/>
              <a:ext cx="76202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Гистограмма длин по руслу меандров реки </a:t>
              </a:r>
              <a:r>
                <a:rPr lang="ru-RU" dirty="0"/>
                <a:t>Яны на </a:t>
              </a:r>
              <a:r>
                <a:rPr lang="ru-RU" dirty="0" smtClean="0"/>
                <a:t>участке </a:t>
              </a:r>
            </a:p>
            <a:p>
              <a:r>
                <a:rPr lang="ru-RU" dirty="0" smtClean="0"/>
                <a:t>от </a:t>
              </a:r>
              <a:r>
                <a:rPr lang="ru-RU" dirty="0"/>
                <a:t>слияние </a:t>
              </a:r>
              <a:r>
                <a:rPr lang="ru-RU" dirty="0" err="1"/>
                <a:t>Сартанга</a:t>
              </a:r>
              <a:r>
                <a:rPr lang="ru-RU" dirty="0"/>
                <a:t> и </a:t>
              </a:r>
              <a:r>
                <a:rPr lang="ru-RU" dirty="0" err="1"/>
                <a:t>Дулгаллаха</a:t>
              </a:r>
              <a:r>
                <a:rPr lang="ru-RU" dirty="0"/>
                <a:t> до устья </a:t>
              </a:r>
              <a:r>
                <a:rPr lang="ru-RU" dirty="0" err="1"/>
                <a:t>Адычи</a:t>
              </a:r>
              <a:r>
                <a:rPr lang="ru-RU" dirty="0"/>
                <a:t> (873,5 -627 км от устья)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64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859805"/>
              </p:ext>
            </p:extLst>
          </p:nvPr>
        </p:nvGraphicFramePr>
        <p:xfrm>
          <a:off x="1886803" y="1630676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6803" y="1630676"/>
                        <a:ext cx="5943600" cy="445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4839" y="6088376"/>
            <a:ext cx="74691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Гистограмма </a:t>
            </a:r>
            <a:r>
              <a:rPr lang="ru-RU" dirty="0" smtClean="0"/>
              <a:t>шагов меандров </a:t>
            </a:r>
            <a:r>
              <a:rPr lang="ru-RU" dirty="0"/>
              <a:t>реки Яны на участке </a:t>
            </a:r>
          </a:p>
          <a:p>
            <a:r>
              <a:rPr lang="ru-RU" dirty="0"/>
              <a:t>от слияние </a:t>
            </a:r>
            <a:r>
              <a:rPr lang="ru-RU" dirty="0" err="1"/>
              <a:t>Сартанга</a:t>
            </a:r>
            <a:r>
              <a:rPr lang="ru-RU" dirty="0"/>
              <a:t> и </a:t>
            </a:r>
            <a:r>
              <a:rPr lang="ru-RU" dirty="0" err="1"/>
              <a:t>Дулгаллаха</a:t>
            </a:r>
            <a:r>
              <a:rPr lang="ru-RU" dirty="0"/>
              <a:t> до устья </a:t>
            </a:r>
            <a:r>
              <a:rPr lang="ru-RU" dirty="0" err="1"/>
              <a:t>Адычи</a:t>
            </a:r>
            <a:r>
              <a:rPr lang="ru-RU" dirty="0"/>
              <a:t> (873,5 -627 км от устья)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77469" y="2916756"/>
            <a:ext cx="13404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Cv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=0.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959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46460" cy="50817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7074" y="5394615"/>
            <a:ext cx="6339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отношения </a:t>
            </a:r>
            <a:r>
              <a:rPr lang="ru-RU" dirty="0"/>
              <a:t>шагов меандров и ширин русла реки Яны на участке </a:t>
            </a:r>
          </a:p>
          <a:p>
            <a:r>
              <a:rPr lang="ru-RU" dirty="0"/>
              <a:t>от слияние </a:t>
            </a:r>
            <a:r>
              <a:rPr lang="ru-RU" dirty="0" err="1"/>
              <a:t>Сартанга</a:t>
            </a:r>
            <a:r>
              <a:rPr lang="ru-RU" dirty="0"/>
              <a:t> и </a:t>
            </a:r>
            <a:r>
              <a:rPr lang="ru-RU" dirty="0" err="1"/>
              <a:t>Дулгаллаха</a:t>
            </a:r>
            <a:r>
              <a:rPr lang="ru-RU" dirty="0"/>
              <a:t> до устья </a:t>
            </a:r>
            <a:r>
              <a:rPr lang="ru-RU" dirty="0" err="1"/>
              <a:t>Адычи</a:t>
            </a:r>
            <a:r>
              <a:rPr lang="ru-RU" dirty="0"/>
              <a:t> (873,5 -627 км от устья)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1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1221</TotalTime>
  <Words>514</Words>
  <Application>Microsoft Office PowerPoint</Application>
  <PresentationFormat>Экран (4:3)</PresentationFormat>
  <Paragraphs>131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Times New Roman</vt:lpstr>
      <vt:lpstr>Тема Office</vt:lpstr>
      <vt:lpstr>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Aleksey Sidorchuk</dc:creator>
  <cp:lastModifiedBy>Aleksey Sidorchuk</cp:lastModifiedBy>
  <cp:revision>61</cp:revision>
  <dcterms:created xsi:type="dcterms:W3CDTF">2017-03-31T08:55:10Z</dcterms:created>
  <dcterms:modified xsi:type="dcterms:W3CDTF">2026-02-22T16:09:42Z</dcterms:modified>
</cp:coreProperties>
</file>